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77" r:id="rId5"/>
    <p:sldId id="257" r:id="rId6"/>
    <p:sldId id="259" r:id="rId7"/>
    <p:sldId id="261" r:id="rId8"/>
    <p:sldId id="258" r:id="rId9"/>
    <p:sldId id="266" r:id="rId10"/>
    <p:sldId id="260" r:id="rId11"/>
    <p:sldId id="265" r:id="rId12"/>
    <p:sldId id="276" r:id="rId13"/>
    <p:sldId id="270"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5220" autoAdjust="0"/>
  </p:normalViewPr>
  <p:slideViewPr>
    <p:cSldViewPr snapToGrid="0">
      <p:cViewPr varScale="1">
        <p:scale>
          <a:sx n="115" d="100"/>
          <a:sy n="115" d="100"/>
        </p:scale>
        <p:origin x="144" y="108"/>
      </p:cViewPr>
      <p:guideLst/>
    </p:cSldViewPr>
  </p:slideViewPr>
  <p:outlineViewPr>
    <p:cViewPr>
      <p:scale>
        <a:sx n="33" d="100"/>
        <a:sy n="33" d="100"/>
      </p:scale>
      <p:origin x="0" y="-21869"/>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2" d="100"/>
          <a:sy n="62" d="100"/>
        </p:scale>
        <p:origin x="217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10/12/2021</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10/12/2021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anchor="ctr"/>
          <a:lstStyle>
            <a:lvl1pPr algn="ctr">
              <a:defRPr sz="6000" cap="all" spc="100" baseline="0">
                <a:solidFill>
                  <a:schemeClr val="accent1"/>
                </a:solidFill>
              </a:defRPr>
            </a:lvl1pPr>
          </a:lstStyle>
          <a:p>
            <a:r>
              <a:rPr lang="en-US" dirty="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anchor="ctr"/>
          <a:lstStyle>
            <a:lvl1pPr marL="0" indent="0" algn="ctr">
              <a:buNone/>
              <a:defRPr sz="2400" cap="none" spc="100" baseline="0">
                <a:solidFill>
                  <a:schemeClr val="bg1"/>
                </a:solidFill>
                <a:latin typeface="+mn-lt"/>
              </a:defRPr>
            </a:lvl1pPr>
          </a:lstStyle>
          <a:p>
            <a:pPr lvl="0"/>
            <a:r>
              <a:rPr lang="en-US" dirty="0"/>
              <a:t>Click to add subtitle</a:t>
            </a:r>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xmlns=""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03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21" name="Text Placeholder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20" name="Text Placeholder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27" name="Text Placeholder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29" name="Text Placeholder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28" name="Text Placeholder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30" name="Text Placeholder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32" name="Text Placeholder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31" name="Text Placeholder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33" name="Text Placeholder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16" name="Picture Placeholder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a:lstStyle>
            <a:lvl1pPr marL="0" indent="0" algn="ctr">
              <a:buNone/>
              <a:defRPr/>
            </a:lvl1pPr>
          </a:lstStyle>
          <a:p>
            <a:r>
              <a:rPr lang="en-US" dirty="0"/>
              <a:t>Click to add photo</a:t>
            </a:r>
          </a:p>
        </p:txBody>
      </p:sp>
      <p:sp>
        <p:nvSpPr>
          <p:cNvPr id="36" name="Date Placeholder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7" name="Footer Placeholder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38" name="Slide Number Placeholder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18222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anchor="b"/>
          <a:lstStyle>
            <a:lvl1pPr>
              <a:defRPr sz="2400" cap="all" spc="100" baseline="0">
                <a:solidFill>
                  <a:schemeClr val="accent2"/>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a:lstStyle>
            <a:lvl1pPr marL="0" indent="0" algn="ctr">
              <a:buNone/>
              <a:defRPr/>
            </a:lvl1pPr>
          </a:lstStyle>
          <a:p>
            <a:r>
              <a:rPr lang="en-US" dirty="0"/>
              <a:t>Click to add photo</a:t>
            </a:r>
          </a:p>
        </p:txBody>
      </p:sp>
      <p:sp>
        <p:nvSpPr>
          <p:cNvPr id="12" name="Text Placeholder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anchor="t"/>
          <a:lstStyle>
            <a:lvl1pPr marL="0" indent="0" algn="l">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Text Placeholder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anchor="t"/>
          <a:lstStyle>
            <a:lvl1pPr marL="0" indent="0" algn="l">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CC3C8467-268E-4ABA-B4F5-0808AFBB278F}"/>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6237133"/>
            <a:ext cx="12191999" cy="620867"/>
          </a:xfrm>
          <a:prstGeom prst="rect">
            <a:avLst/>
          </a:prstGeom>
        </p:spPr>
      </p:pic>
      <p:cxnSp>
        <p:nvCxnSpPr>
          <p:cNvPr id="18" name="Straight Connector 17">
            <a:extLst>
              <a:ext uri="{FF2B5EF4-FFF2-40B4-BE49-F238E27FC236}">
                <a16:creationId xmlns:a16="http://schemas.microsoft.com/office/drawing/2014/main" id="{D69FF8FD-CDD1-4BEE-8DB9-0CD4BDE983AA}"/>
              </a:ext>
              <a:ext uri="{C183D7F6-B498-43B3-948B-1728B52AA6E4}">
                <adec:decorative xmlns:adec="http://schemas.microsoft.com/office/drawing/2017/decorative" xmlns=""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F1257F-A86F-48F4-BFFA-9BFB4355ED20}"/>
              </a:ext>
              <a:ext uri="{C183D7F6-B498-43B3-948B-1728B52AA6E4}">
                <adec:decorative xmlns:adec="http://schemas.microsoft.com/office/drawing/2017/decorative" xmlns=""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D01FCA-DF30-466C-9EAE-B0A13CF25D3B}"/>
              </a:ext>
              <a:ext uri="{C183D7F6-B498-43B3-948B-1728B52AA6E4}">
                <adec:decorative xmlns:adec="http://schemas.microsoft.com/office/drawing/2017/decorative" xmlns=""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6F9F0CF-5966-47C2-9A41-0CD85E85D264}"/>
              </a:ext>
              <a:ext uri="{C183D7F6-B498-43B3-948B-1728B52AA6E4}">
                <adec:decorative xmlns:adec="http://schemas.microsoft.com/office/drawing/2017/decorative" xmlns=""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2EFF630-FDAA-46A7-8CEE-21CAB6BC2507}"/>
              </a:ext>
              <a:ext uri="{C183D7F6-B498-43B3-948B-1728B52AA6E4}">
                <adec:decorative xmlns:adec="http://schemas.microsoft.com/office/drawing/2017/decorative" xmlns=""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383BA8C-6DBE-4569-B07B-9FB55F80D616}"/>
              </a:ext>
              <a:ext uri="{C183D7F6-B498-43B3-948B-1728B52AA6E4}">
                <adec:decorative xmlns:adec="http://schemas.microsoft.com/office/drawing/2017/decorative" xmlns=""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108DE16-ABA8-4BC8-93C4-F8A521C8A509}"/>
              </a:ext>
              <a:ext uri="{C183D7F6-B498-43B3-948B-1728B52AA6E4}">
                <adec:decorative xmlns:adec="http://schemas.microsoft.com/office/drawing/2017/decorative" xmlns=""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93C062E-DD5E-49BC-A10D-F70C1931F00A}"/>
              </a:ext>
              <a:ext uri="{C183D7F6-B498-43B3-948B-1728B52AA6E4}">
                <adec:decorative xmlns:adec="http://schemas.microsoft.com/office/drawing/2017/decorative" xmlns=""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a:lstStyle>
            <a:lvl1pPr>
              <a:defRPr sz="2400" cap="all" spc="100" baseline="0">
                <a:solidFill>
                  <a:schemeClr val="accent2"/>
                </a:solidFill>
              </a:defRPr>
            </a:lvl1pPr>
          </a:lstStyle>
          <a:p>
            <a:r>
              <a:rPr lang="en-US" dirty="0"/>
              <a:t>Click to add title</a:t>
            </a:r>
          </a:p>
        </p:txBody>
      </p:sp>
      <p:sp>
        <p:nvSpPr>
          <p:cNvPr id="38" name="Text Placeholder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anchor="b"/>
          <a:lstStyle>
            <a:lvl1pPr marL="0" indent="0" algn="ctr">
              <a:buNone/>
              <a:defRPr sz="1400" cap="all" spc="100" baseline="0">
                <a:solidFill>
                  <a:schemeClr val="bg1">
                    <a:lumMod val="50000"/>
                  </a:schemeClr>
                </a:solidFill>
                <a:latin typeface="+mj-lt"/>
              </a:defRPr>
            </a:lvl1pPr>
          </a:lstStyle>
          <a:p>
            <a:pPr lvl="0"/>
            <a:r>
              <a:rPr lang="en-US" dirty="0"/>
              <a:t>Click to add name</a:t>
            </a:r>
          </a:p>
        </p:txBody>
      </p:sp>
      <p:sp>
        <p:nvSpPr>
          <p:cNvPr id="42" name="Text Placeholder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a:r>
              <a:rPr lang="en-US" dirty="0"/>
              <a:t>Click to add name</a:t>
            </a:r>
          </a:p>
        </p:txBody>
      </p:sp>
      <p:sp>
        <p:nvSpPr>
          <p:cNvPr id="47" name="Text Placeholder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anchor="ctr"/>
          <a:lstStyle>
            <a:lvl1pPr marL="0" indent="0" algn="ctr">
              <a:buNone/>
              <a:defRPr sz="1600" cap="all" spc="100" baseline="0">
                <a:solidFill>
                  <a:schemeClr val="accent4">
                    <a:lumMod val="50000"/>
                  </a:schemeClr>
                </a:solidFill>
                <a:latin typeface="+mj-lt"/>
              </a:defRPr>
            </a:lvl1pPr>
          </a:lstStyle>
          <a:p>
            <a:pPr lvl="0"/>
            <a:r>
              <a:rPr lang="en-US" dirty="0"/>
              <a:t>name</a:t>
            </a:r>
          </a:p>
        </p:txBody>
      </p:sp>
      <p:sp>
        <p:nvSpPr>
          <p:cNvPr id="40" name="Text Placeholder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anchor="t"/>
          <a:lstStyle>
            <a:lvl1pPr marL="0" indent="0" algn="r">
              <a:buNone/>
              <a:defRPr sz="1400" cap="all" spc="100" baseline="0">
                <a:solidFill>
                  <a:schemeClr val="bg1">
                    <a:lumMod val="50000"/>
                  </a:schemeClr>
                </a:solidFill>
                <a:latin typeface="+mj-lt"/>
              </a:defRPr>
            </a:lvl1pPr>
          </a:lstStyle>
          <a:p>
            <a:pPr lvl="0"/>
            <a:r>
              <a:rPr lang="en-US" dirty="0"/>
              <a:t>Click to add name</a:t>
            </a:r>
          </a:p>
        </p:txBody>
      </p:sp>
      <p:sp>
        <p:nvSpPr>
          <p:cNvPr id="41" name="Text Placeholder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anchor="t"/>
          <a:lstStyle>
            <a:lvl1pPr marL="0" indent="0" algn="l">
              <a:buNone/>
              <a:defRPr sz="1400" cap="all" spc="100" baseline="0">
                <a:solidFill>
                  <a:schemeClr val="bg1">
                    <a:lumMod val="50000"/>
                  </a:schemeClr>
                </a:solidFill>
                <a:latin typeface="+mj-lt"/>
              </a:defRPr>
            </a:lvl1pPr>
          </a:lstStyle>
          <a:p>
            <a:pPr lvl="0"/>
            <a:r>
              <a:rPr lang="en-US" dirty="0"/>
              <a:t>Click to add name</a:t>
            </a:r>
          </a:p>
        </p:txBody>
      </p:sp>
      <p:sp>
        <p:nvSpPr>
          <p:cNvPr id="45" name="Text Placeholder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anchor="ctr"/>
          <a:lstStyle>
            <a:lvl1pPr marL="0" indent="0" algn="ctr">
              <a:buNone/>
              <a:defRPr sz="1600" cap="all" spc="100" baseline="0">
                <a:solidFill>
                  <a:schemeClr val="bg2">
                    <a:lumMod val="50000"/>
                  </a:schemeClr>
                </a:solidFill>
                <a:latin typeface="+mj-lt"/>
              </a:defRPr>
            </a:lvl1pPr>
          </a:lstStyle>
          <a:p>
            <a:pPr lvl="0"/>
            <a:r>
              <a:rPr lang="en-US" dirty="0"/>
              <a:t>name</a:t>
            </a:r>
          </a:p>
        </p:txBody>
      </p:sp>
      <p:sp>
        <p:nvSpPr>
          <p:cNvPr id="43" name="Text Placeholder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anchor="ctr"/>
          <a:lstStyle>
            <a:lvl1pPr marL="0" indent="0" algn="ctr">
              <a:buNone/>
              <a:defRPr sz="1600" cap="all" spc="100" baseline="0">
                <a:solidFill>
                  <a:schemeClr val="accent1">
                    <a:lumMod val="75000"/>
                  </a:schemeClr>
                </a:solidFill>
                <a:latin typeface="+mj-lt"/>
              </a:defRPr>
            </a:lvl1pPr>
          </a:lstStyle>
          <a:p>
            <a:pPr lvl="0"/>
            <a:r>
              <a:rPr lang="en-US" dirty="0"/>
              <a:t>name</a:t>
            </a:r>
          </a:p>
        </p:txBody>
      </p:sp>
      <p:sp>
        <p:nvSpPr>
          <p:cNvPr id="44" name="Text Placeholder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anchor="ctr"/>
          <a:lstStyle>
            <a:lvl1pPr marL="0" indent="0" algn="ctr">
              <a:buNone/>
              <a:defRPr sz="1600" cap="all" spc="100" baseline="0">
                <a:solidFill>
                  <a:schemeClr val="accent1">
                    <a:lumMod val="50000"/>
                  </a:schemeClr>
                </a:solidFill>
                <a:latin typeface="+mj-lt"/>
              </a:defRPr>
            </a:lvl1pPr>
          </a:lstStyle>
          <a:p>
            <a:pPr lvl="0"/>
            <a:r>
              <a:rPr lang="en-US" dirty="0"/>
              <a:t>name</a:t>
            </a:r>
          </a:p>
        </p:txBody>
      </p:sp>
      <p:sp>
        <p:nvSpPr>
          <p:cNvPr id="46" name="Text Placeholder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anchor="ctr"/>
          <a:lstStyle>
            <a:lvl1pPr marL="0" indent="0" algn="ctr">
              <a:buNone/>
              <a:defRPr sz="1600" cap="all" spc="100" baseline="0">
                <a:solidFill>
                  <a:schemeClr val="bg2">
                    <a:lumMod val="75000"/>
                  </a:schemeClr>
                </a:solidFill>
                <a:latin typeface="+mj-lt"/>
              </a:defRPr>
            </a:lvl1pPr>
          </a:lstStyle>
          <a:p>
            <a:pPr lvl="0"/>
            <a:r>
              <a:rPr lang="en-US" dirty="0"/>
              <a:t>name</a:t>
            </a:r>
          </a:p>
        </p:txBody>
      </p:sp>
      <p:sp>
        <p:nvSpPr>
          <p:cNvPr id="39" name="Text Placeholder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anchor="t"/>
          <a:lstStyle>
            <a:lvl1pPr marL="0" indent="0" algn="ctr">
              <a:buNone/>
              <a:defRPr sz="1400" cap="all" spc="100" baseline="0">
                <a:solidFill>
                  <a:schemeClr val="bg1">
                    <a:lumMod val="50000"/>
                  </a:schemeClr>
                </a:solidFill>
                <a:latin typeface="+mj-lt"/>
              </a:defRPr>
            </a:lvl1pPr>
          </a:lstStyle>
          <a:p>
            <a:pPr lvl="0"/>
            <a:r>
              <a:rPr lang="en-US" dirty="0"/>
              <a:t>Click to add name</a:t>
            </a:r>
          </a:p>
        </p:txBody>
      </p:sp>
      <p:sp>
        <p:nvSpPr>
          <p:cNvPr id="3" name="Date Placehold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20XX</a:t>
            </a:r>
          </a:p>
        </p:txBody>
      </p:sp>
      <p:sp>
        <p:nvSpPr>
          <p:cNvPr id="4" name="Footer Placehold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160847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anchor="ctr"/>
          <a:lstStyle>
            <a:lvl1pPr>
              <a:defRPr sz="2400" cap="all" spc="100" baseline="0">
                <a:solidFill>
                  <a:schemeClr val="accent2"/>
                </a:solidFill>
              </a:defRPr>
            </a:lvl1pPr>
          </a:lstStyle>
          <a:p>
            <a:r>
              <a:rPr lang="en-US" dirty="0"/>
              <a:t>Click to add title</a:t>
            </a:r>
          </a:p>
        </p:txBody>
      </p:sp>
      <p:sp>
        <p:nvSpPr>
          <p:cNvPr id="11" name="Text Placeholder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anchor="ctr"/>
          <a:lstStyle>
            <a:lvl1pPr marL="0" indent="0" algn="l">
              <a:buNone/>
              <a:defRPr sz="2000" cap="none" spc="100" baseline="0">
                <a:solidFill>
                  <a:schemeClr val="accent2"/>
                </a:solidFill>
                <a:latin typeface="+mn-lt"/>
              </a:defRPr>
            </a:lvl1pPr>
          </a:lstStyle>
          <a:p>
            <a:pPr lvl="0"/>
            <a:r>
              <a:rPr lang="en-US" dirty="0"/>
              <a:t>Click to add title</a:t>
            </a:r>
          </a:p>
        </p:txBody>
      </p:sp>
      <p:sp>
        <p:nvSpPr>
          <p:cNvPr id="19" name="Text Placehold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0" name="Text Placehold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3" name="Text Placehold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5" name="Text Placehold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6" name="Text Placehold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17" name="Date Placeholder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r>
              <a:rPr lang="en-US" dirty="0"/>
              <a:t>20XX</a:t>
            </a:r>
          </a:p>
        </p:txBody>
      </p:sp>
      <p:sp>
        <p:nvSpPr>
          <p:cNvPr id="27" name="Footer Placeholder 4">
            <a:extLst>
              <a:ext uri="{FF2B5EF4-FFF2-40B4-BE49-F238E27FC236}">
                <a16:creationId xmlns:a16="http://schemas.microsoft.com/office/drawing/2014/main"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7" name="Picture Placehold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a:lstStyle>
            <a:lvl1pPr marL="0" indent="0" algn="ctr">
              <a:buNone/>
              <a:defRPr/>
            </a:lvl1pPr>
          </a:lstStyle>
          <a:p>
            <a:r>
              <a:rPr lang="en-US" dirty="0"/>
              <a:t>Click to add photo</a:t>
            </a:r>
          </a:p>
        </p:txBody>
      </p:sp>
      <p:sp>
        <p:nvSpPr>
          <p:cNvPr id="28" name="Slide Number Placehold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37120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09C70A-0F34-4BEB-BABD-659A58DC489C}"/>
              </a:ext>
              <a:ext uri="{C183D7F6-B498-43B3-948B-1728B52AA6E4}">
                <adec:decorative xmlns:adec="http://schemas.microsoft.com/office/drawing/2017/decorative" xmlns=""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anchor="ctr"/>
          <a:lstStyle>
            <a:lvl1pPr algn="ctr">
              <a:defRPr sz="2400" cap="all" spc="100" baseline="0">
                <a:solidFill>
                  <a:schemeClr val="tx2">
                    <a:lumMod val="75000"/>
                  </a:schemeClr>
                </a:solidFill>
              </a:defRPr>
            </a:lvl1pPr>
          </a:lstStyle>
          <a:p>
            <a:r>
              <a:rPr lang="en-US" dirty="0"/>
              <a:t>CLICK TO add title</a:t>
            </a:r>
          </a:p>
        </p:txBody>
      </p:sp>
      <p:sp>
        <p:nvSpPr>
          <p:cNvPr id="34" name="Text Placeholder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anchor="ctr"/>
          <a:lstStyle>
            <a:lvl1pPr marL="0" indent="0" algn="ctr">
              <a:buNone/>
              <a:defRPr sz="2000" cap="none" spc="100" baseline="0">
                <a:solidFill>
                  <a:schemeClr val="tx2">
                    <a:lumMod val="75000"/>
                  </a:schemeClr>
                </a:solidFill>
                <a:latin typeface="+mn-lt"/>
              </a:defRPr>
            </a:lvl1pPr>
          </a:lstStyle>
          <a:p>
            <a:pPr lvl="0"/>
            <a:r>
              <a:rPr lang="en-US" dirty="0"/>
              <a:t>Click to add title</a:t>
            </a:r>
          </a:p>
        </p:txBody>
      </p:sp>
      <p:sp>
        <p:nvSpPr>
          <p:cNvPr id="35" name="Text Placeholder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a:lstStyle>
            <a:lvl1pPr marL="0" indent="0" algn="ctr">
              <a:buNone/>
              <a:defRPr sz="1800" cap="none" spc="200" baseline="0">
                <a:solidFill>
                  <a:schemeClr val="accent5">
                    <a:lumMod val="50000"/>
                  </a:schemeClr>
                </a:solidFill>
                <a:latin typeface="+mj-lt"/>
              </a:defRPr>
            </a:lvl1pPr>
          </a:lstStyle>
          <a:p>
            <a:pPr lvl="0"/>
            <a:r>
              <a:rPr lang="en-US" dirty="0"/>
              <a:t>Click to add title</a:t>
            </a:r>
          </a:p>
        </p:txBody>
      </p:sp>
      <p:sp>
        <p:nvSpPr>
          <p:cNvPr id="11" name="Text Placeholder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a:lstStyle>
            <a:lvl1pPr marL="0" indent="0" algn="ctr">
              <a:buNone/>
              <a:defRPr sz="1800" cap="none" spc="200" baseline="0">
                <a:solidFill>
                  <a:schemeClr val="accent5">
                    <a:lumMod val="50000"/>
                  </a:schemeClr>
                </a:solidFill>
                <a:latin typeface="+mj-lt"/>
              </a:defRPr>
            </a:lvl1pPr>
          </a:lstStyle>
          <a:p>
            <a:pPr lvl="0"/>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37" name="Content Placeholder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Yr Action Pla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378E50-94EF-4230-91B3-4CDA4804D460}"/>
              </a:ext>
              <a:ext uri="{C183D7F6-B498-43B3-948B-1728B52AA6E4}">
                <adec:decorative xmlns:adec="http://schemas.microsoft.com/office/drawing/2017/decorative" xmlns="" val="1"/>
              </a:ext>
            </a:extLst>
          </p:cNvPr>
          <p:cNvGrpSpPr/>
          <p:nvPr userDrawn="1"/>
        </p:nvGrpSpPr>
        <p:grpSpPr>
          <a:xfrm>
            <a:off x="2749477" y="4411918"/>
            <a:ext cx="7895340" cy="344415"/>
            <a:chOff x="2749477" y="4411918"/>
            <a:chExt cx="7895340" cy="344415"/>
          </a:xfrm>
        </p:grpSpPr>
        <p:cxnSp>
          <p:nvCxnSpPr>
            <p:cNvPr id="102" name="Straight Connector 101">
              <a:extLst>
                <a:ext uri="{FF2B5EF4-FFF2-40B4-BE49-F238E27FC236}">
                  <a16:creationId xmlns:a16="http://schemas.microsoft.com/office/drawing/2014/main" id="{3FDF687F-1594-4839-AA46-5DACB2E040FA}"/>
                </a:ext>
                <a:ext uri="{C183D7F6-B498-43B3-948B-1728B52AA6E4}">
                  <adec:decorative xmlns:adec="http://schemas.microsoft.com/office/drawing/2017/decorative" xmlns=""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AD917A9-665D-46F4-8911-E2881838B6E6}"/>
                </a:ext>
                <a:ext uri="{C183D7F6-B498-43B3-948B-1728B52AA6E4}">
                  <adec:decorative xmlns:adec="http://schemas.microsoft.com/office/drawing/2017/decorative" xmlns=""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7D52265-C77D-45A6-96A5-2656848A3117}"/>
                </a:ext>
                <a:ext uri="{C183D7F6-B498-43B3-948B-1728B52AA6E4}">
                  <adec:decorative xmlns:adec="http://schemas.microsoft.com/office/drawing/2017/decorative" xmlns=""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075B284-B3F9-49E3-A5BC-FBFD2C706C3D}"/>
              </a:ext>
              <a:ext uri="{C183D7F6-B498-43B3-948B-1728B52AA6E4}">
                <adec:decorative xmlns:adec="http://schemas.microsoft.com/office/drawing/2017/decorative" xmlns="" val="1"/>
              </a:ext>
            </a:extLst>
          </p:cNvPr>
          <p:cNvGrpSpPr/>
          <p:nvPr userDrawn="1"/>
        </p:nvGrpSpPr>
        <p:grpSpPr>
          <a:xfrm>
            <a:off x="2750737" y="2675138"/>
            <a:ext cx="6313957" cy="344415"/>
            <a:chOff x="2750737" y="2675138"/>
            <a:chExt cx="6313957" cy="344415"/>
          </a:xfrm>
        </p:grpSpPr>
        <p:cxnSp>
          <p:nvCxnSpPr>
            <p:cNvPr id="148" name="Straight Connector 147">
              <a:extLst>
                <a:ext uri="{FF2B5EF4-FFF2-40B4-BE49-F238E27FC236}">
                  <a16:creationId xmlns:a16="http://schemas.microsoft.com/office/drawing/2014/main" id="{1D75FFD8-965E-47C7-B05F-A941B5164AB4}"/>
                </a:ext>
                <a:ext uri="{C183D7F6-B498-43B3-948B-1728B52AA6E4}">
                  <adec:decorative xmlns:adec="http://schemas.microsoft.com/office/drawing/2017/decorative" xmlns=""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DDFF1A-AABD-4DA5-9811-02C4149132AF}"/>
                </a:ext>
                <a:ext uri="{C183D7F6-B498-43B3-948B-1728B52AA6E4}">
                  <adec:decorative xmlns:adec="http://schemas.microsoft.com/office/drawing/2017/decorative" xmlns=""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862A0FB-DDED-42C5-B28D-D466080F4637}"/>
                </a:ext>
                <a:ext uri="{C183D7F6-B498-43B3-948B-1728B52AA6E4}">
                  <adec:decorative xmlns:adec="http://schemas.microsoft.com/office/drawing/2017/decorative" xmlns=""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anchor="ctr"/>
          <a:lstStyle>
            <a:lvl1pPr algn="ctr">
              <a:defRPr sz="2400" cap="all" spc="100" baseline="0">
                <a:solidFill>
                  <a:schemeClr val="tx2"/>
                </a:solidFill>
              </a:defRPr>
            </a:lvl1pPr>
          </a:lstStyle>
          <a:p>
            <a:r>
              <a:rPr lang="en-US" dirty="0"/>
              <a:t>Click to add title</a:t>
            </a:r>
          </a:p>
        </p:txBody>
      </p:sp>
      <p:sp>
        <p:nvSpPr>
          <p:cNvPr id="58" name="Text Placeholder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59" name="Text Placeholder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60" name="Text Placeholder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56" name="Text Placeholder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anchor="ct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20" name="Text Placeholder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1" name="Text Placeholder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3" name="Text Placeholder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4" name="Text Placeholder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5" name="Text Placeholder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6" name="Text Placeholder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7" name="Text Placeholder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8" name="Text Placeholder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9" name="Text Placeholder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0" name="Text Placeholder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1" name="Text Placeholder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61" name="Text Placeholder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62" name="Text Placeholder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a:r>
              <a:rPr lang="en-US" dirty="0"/>
              <a:t>Click to add text</a:t>
            </a:r>
          </a:p>
        </p:txBody>
      </p:sp>
      <p:sp>
        <p:nvSpPr>
          <p:cNvPr id="63" name="Text Placeholder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a:r>
              <a:rPr lang="en-US" dirty="0"/>
              <a:t>Click to add text</a:t>
            </a:r>
          </a:p>
        </p:txBody>
      </p:sp>
      <p:sp>
        <p:nvSpPr>
          <p:cNvPr id="57" name="Text Placeholder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anchor="ct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32" name="Text Placeholder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3" name="Text Placeholder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4" name="Text Placeholder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5" name="Text Placeholder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6" name="Text Placeholder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7" name="Text Placeholder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8" name="Text Placeholder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9" name="Text Placeholder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0" name="Text Placeholder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1" name="Text Placeholder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2" name="Text Placeholder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grpSp>
        <p:nvGrpSpPr>
          <p:cNvPr id="44" name="Group 43">
            <a:extLst>
              <a:ext uri="{FF2B5EF4-FFF2-40B4-BE49-F238E27FC236}">
                <a16:creationId xmlns:a16="http://schemas.microsoft.com/office/drawing/2014/main" id="{D4F8B141-9EE2-47E7-AF2A-94CECF90771C}"/>
              </a:ext>
              <a:ext uri="{C183D7F6-B498-43B3-948B-1728B52AA6E4}">
                <adec:decorative xmlns:adec="http://schemas.microsoft.com/office/drawing/2017/decorative" xmlns="" val="1"/>
              </a:ext>
            </a:extLst>
          </p:cNvPr>
          <p:cNvGrpSpPr/>
          <p:nvPr userDrawn="1"/>
        </p:nvGrpSpPr>
        <p:grpSpPr>
          <a:xfrm>
            <a:off x="2047081" y="4694680"/>
            <a:ext cx="8510121" cy="0"/>
            <a:chOff x="1504814" y="2488864"/>
            <a:chExt cx="8510121" cy="0"/>
          </a:xfrm>
        </p:grpSpPr>
        <p:cxnSp>
          <p:nvCxnSpPr>
            <p:cNvPr id="45" name="Straight Connector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4EDC1B45-4090-4B45-80FB-8DF542E67EC0}"/>
              </a:ext>
              <a:ext uri="{C183D7F6-B498-43B3-948B-1728B52AA6E4}">
                <adec:decorative xmlns:adec="http://schemas.microsoft.com/office/drawing/2017/decorative" xmlns=""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xmlns=""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xmlns=""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xmlns=""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xmlns=""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xmlns=""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xmlns=""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xmlns=""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xmlns=""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xmlns=""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xmlns=""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xmlns=""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xmlns=""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5" name="Group 104">
            <a:extLst>
              <a:ext uri="{FF2B5EF4-FFF2-40B4-BE49-F238E27FC236}">
                <a16:creationId xmlns:a16="http://schemas.microsoft.com/office/drawing/2014/main" id="{FFFF66A7-062A-4A45-8A10-A8F847AF1847}"/>
              </a:ext>
              <a:ext uri="{C183D7F6-B498-43B3-948B-1728B52AA6E4}">
                <adec:decorative xmlns:adec="http://schemas.microsoft.com/office/drawing/2017/decorative" xmlns="" val="1"/>
              </a:ext>
            </a:extLst>
          </p:cNvPr>
          <p:cNvGrpSpPr/>
          <p:nvPr userDrawn="1"/>
        </p:nvGrpSpPr>
        <p:grpSpPr>
          <a:xfrm>
            <a:off x="2049387" y="2999128"/>
            <a:ext cx="8510121" cy="0"/>
            <a:chOff x="1504814" y="2488864"/>
            <a:chExt cx="8510121" cy="0"/>
          </a:xfrm>
        </p:grpSpPr>
        <p:cxnSp>
          <p:nvCxnSpPr>
            <p:cNvPr id="106" name="Straight Connector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67045F09-8CF5-4E51-A65C-54F8BF015868}"/>
              </a:ext>
              <a:ext uri="{C183D7F6-B498-43B3-948B-1728B52AA6E4}">
                <adec:decorative xmlns:adec="http://schemas.microsoft.com/office/drawing/2017/decorative" xmlns=""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xmlns=""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xmlns=""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xmlns=""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xmlns=""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xmlns=""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xmlns=""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xmlns=""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xmlns=""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xmlns=""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xmlns=""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xmlns=""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xmlns=""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9" name="Graphic 158">
            <a:extLst>
              <a:ext uri="{FF2B5EF4-FFF2-40B4-BE49-F238E27FC236}">
                <a16:creationId xmlns:a16="http://schemas.microsoft.com/office/drawing/2014/main" id="{A24C8354-AD07-4B50-9334-314D6B2B101B}"/>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6237133"/>
            <a:ext cx="12191999" cy="620867"/>
          </a:xfrm>
          <a:prstGeom prst="rect">
            <a:avLst/>
          </a:prstGeom>
        </p:spPr>
      </p:pic>
      <p:sp>
        <p:nvSpPr>
          <p:cNvPr id="160" name="Date Placeholder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20XX</a:t>
            </a:r>
          </a:p>
        </p:txBody>
      </p:sp>
      <p:sp>
        <p:nvSpPr>
          <p:cNvPr id="161" name="Footer Placeholder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a:t>
            </a:r>
          </a:p>
        </p:txBody>
      </p:sp>
      <p:sp>
        <p:nvSpPr>
          <p:cNvPr id="162" name="Slide Number Placeholder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70625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anchor="ctr"/>
          <a:lstStyle>
            <a:lvl1pPr>
              <a:defRPr sz="2400" cap="all" spc="100" baseline="0">
                <a:solidFill>
                  <a:schemeClr val="tx2"/>
                </a:solidFill>
              </a:defRPr>
            </a:lvl1pPr>
          </a:lstStyle>
          <a:p>
            <a:r>
              <a:rPr lang="en-US" dirty="0"/>
              <a:t>Click to add title</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8" name="Picture Placeholder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a:lstStyle>
            <a:lvl1pPr marL="0" indent="0" algn="ctr">
              <a:buNone/>
              <a:defRPr/>
            </a:lvl1pPr>
          </a:lstStyle>
          <a:p>
            <a:r>
              <a:rPr lang="en-US" dirty="0"/>
              <a:t>Click to add photo</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r Team 4-Up">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726902C-381D-4629-AF04-0689A76C513B}"/>
              </a:ext>
              <a:ext uri="{C183D7F6-B498-43B3-948B-1728B52AA6E4}">
                <adec:decorative xmlns:adec="http://schemas.microsoft.com/office/drawing/2017/decorative" xmlns=""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10" name="Picture Placeholder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15" name="Text Placeholder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17" name="Rectangle 16">
            <a:extLst>
              <a:ext uri="{FF2B5EF4-FFF2-40B4-BE49-F238E27FC236}">
                <a16:creationId xmlns:a16="http://schemas.microsoft.com/office/drawing/2014/main" id="{E90D56BE-BB71-4ADC-B308-883B7BB63CDE}"/>
              </a:ext>
              <a:ext uri="{C183D7F6-B498-43B3-948B-1728B52AA6E4}">
                <adec:decorative xmlns:adec="http://schemas.microsoft.com/office/drawing/2017/decorative" xmlns=""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a:lstStyle>
            <a:lvl1pPr marL="0" indent="0" algn="ctr">
              <a:buNone/>
              <a:defRPr/>
            </a:lvl1pPr>
          </a:lstStyle>
          <a:p>
            <a:r>
              <a:rPr lang="en-US" dirty="0"/>
              <a:t>Click to add photo</a:t>
            </a:r>
          </a:p>
        </p:txBody>
      </p:sp>
      <p:sp>
        <p:nvSpPr>
          <p:cNvPr id="19" name="Rectangle 18">
            <a:extLst>
              <a:ext uri="{FF2B5EF4-FFF2-40B4-BE49-F238E27FC236}">
                <a16:creationId xmlns:a16="http://schemas.microsoft.com/office/drawing/2014/main" id="{4AF4F5B9-821C-4A57-B5E2-055949CECC07}"/>
              </a:ext>
              <a:ext uri="{C183D7F6-B498-43B3-948B-1728B52AA6E4}">
                <adec:decorative xmlns:adec="http://schemas.microsoft.com/office/drawing/2017/decorative" xmlns=""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27" name="Text Placeholder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20" name="Picture Placeholder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a:lstStyle>
            <a:lvl1pPr marL="0" indent="0" algn="ctr">
              <a:buNone/>
              <a:defRPr/>
            </a:lvl1pPr>
          </a:lstStyle>
          <a:p>
            <a:r>
              <a:rPr lang="en-US" dirty="0"/>
              <a:t>Click to add photo</a:t>
            </a:r>
          </a:p>
        </p:txBody>
      </p:sp>
      <p:sp>
        <p:nvSpPr>
          <p:cNvPr id="21" name="Rectangle 20">
            <a:extLst>
              <a:ext uri="{FF2B5EF4-FFF2-40B4-BE49-F238E27FC236}">
                <a16:creationId xmlns:a16="http://schemas.microsoft.com/office/drawing/2014/main" id="{C372AD67-26BA-4843-BAFE-B661A05BBE9D}"/>
              </a:ext>
              <a:ext uri="{C183D7F6-B498-43B3-948B-1728B52AA6E4}">
                <adec:decorative xmlns:adec="http://schemas.microsoft.com/office/drawing/2017/decorative" xmlns=""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E0EAD7F-FBD0-4EA0-A7E7-5E65604B4716}"/>
              </a:ext>
              <a:ext uri="{C183D7F6-B498-43B3-948B-1728B52AA6E4}">
                <adec:decorative xmlns:adec="http://schemas.microsoft.com/office/drawing/2017/decorative" xmlns=""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29" name="Text Placeholder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24" name="Picture Placeholder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a:lstStyle>
            <a:lvl1pPr marL="0" indent="0" algn="ctr">
              <a:buNone/>
              <a:defRPr/>
            </a:lvl1pPr>
          </a:lstStyle>
          <a:p>
            <a:r>
              <a:rPr lang="en-US" dirty="0"/>
              <a:t>Click to add photo</a:t>
            </a:r>
          </a:p>
        </p:txBody>
      </p:sp>
      <p:sp>
        <p:nvSpPr>
          <p:cNvPr id="30" name="Text Placeholder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31" name="Text Placeholder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3" name="Date Placeholder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2325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Team 8-Up">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70B2057-9B78-4391-A15F-27A41A72F11D}"/>
              </a:ext>
              <a:ext uri="{C183D7F6-B498-43B3-948B-1728B52AA6E4}">
                <adec:decorative xmlns:adec="http://schemas.microsoft.com/office/drawing/2017/decorative" xmlns=""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10" name="Picture Placeholder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a:lstStyle>
            <a:lvl1pPr marL="0" indent="0" algn="ctr">
              <a:buNone/>
              <a:defRPr/>
            </a:lvl1pPr>
          </a:lstStyle>
          <a:p>
            <a:r>
              <a:rPr lang="en-US" dirty="0"/>
              <a:t>Click to add photo</a:t>
            </a:r>
          </a:p>
        </p:txBody>
      </p:sp>
      <p:sp>
        <p:nvSpPr>
          <p:cNvPr id="11" name="Rectangle 10">
            <a:extLst>
              <a:ext uri="{FF2B5EF4-FFF2-40B4-BE49-F238E27FC236}">
                <a16:creationId xmlns:a16="http://schemas.microsoft.com/office/drawing/2014/main" id="{21FB8438-2DA4-4B23-ACCD-3DEADF3E753E}"/>
              </a:ext>
              <a:ext uri="{C183D7F6-B498-43B3-948B-1728B52AA6E4}">
                <adec:decorative xmlns:adec="http://schemas.microsoft.com/office/drawing/2017/decorative" xmlns=""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47" name="Text Placeholder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48" name="Picture Placeholder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a:lstStyle>
            <a:lvl1pPr marL="0" indent="0" algn="ctr">
              <a:buNone/>
              <a:defRPr/>
            </a:lvl1pPr>
          </a:lstStyle>
          <a:p>
            <a:r>
              <a:rPr lang="en-US" dirty="0"/>
              <a:t>Click to add photo</a:t>
            </a:r>
          </a:p>
        </p:txBody>
      </p:sp>
      <p:sp>
        <p:nvSpPr>
          <p:cNvPr id="49" name="Rectangle 48">
            <a:extLst>
              <a:ext uri="{FF2B5EF4-FFF2-40B4-BE49-F238E27FC236}">
                <a16:creationId xmlns:a16="http://schemas.microsoft.com/office/drawing/2014/main" id="{9248BBAE-0CA8-464A-A4E0-AB7D697DA0F5}"/>
              </a:ext>
              <a:ext uri="{C183D7F6-B498-43B3-948B-1728B52AA6E4}">
                <adec:decorative xmlns:adec="http://schemas.microsoft.com/office/drawing/2017/decorative" xmlns=""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1" name="Text Placeholder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52" name="Picture Placeholder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a:lstStyle>
            <a:lvl1pPr marL="0" indent="0" algn="ctr">
              <a:buNone/>
              <a:defRPr/>
            </a:lvl1pPr>
          </a:lstStyle>
          <a:p>
            <a:r>
              <a:rPr lang="en-US" dirty="0"/>
              <a:t>Click to add photo</a:t>
            </a:r>
          </a:p>
        </p:txBody>
      </p:sp>
      <p:sp>
        <p:nvSpPr>
          <p:cNvPr id="53" name="Rectangle 52">
            <a:extLst>
              <a:ext uri="{FF2B5EF4-FFF2-40B4-BE49-F238E27FC236}">
                <a16:creationId xmlns:a16="http://schemas.microsoft.com/office/drawing/2014/main" id="{9473BE6D-AE02-42D4-838E-F7916980D8B2}"/>
              </a:ext>
              <a:ext uri="{C183D7F6-B498-43B3-948B-1728B52AA6E4}">
                <adec:decorative xmlns:adec="http://schemas.microsoft.com/office/drawing/2017/decorative" xmlns=""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Placeholder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5" name="Text Placeholder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56" name="Picture Placeholder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a:lstStyle>
            <a:lvl1pPr marL="0" indent="0" algn="ctr">
              <a:buNone/>
              <a:defRPr/>
            </a:lvl1pPr>
          </a:lstStyle>
          <a:p>
            <a:r>
              <a:rPr lang="en-US" dirty="0"/>
              <a:t>Click to add photo</a:t>
            </a:r>
          </a:p>
        </p:txBody>
      </p:sp>
      <p:sp>
        <p:nvSpPr>
          <p:cNvPr id="57" name="Rectangle 56">
            <a:extLst>
              <a:ext uri="{FF2B5EF4-FFF2-40B4-BE49-F238E27FC236}">
                <a16:creationId xmlns:a16="http://schemas.microsoft.com/office/drawing/2014/main" id="{E0EC4B6A-1FAA-43D1-9436-A3BFF08A8493}"/>
              </a:ext>
              <a:ext uri="{C183D7F6-B498-43B3-948B-1728B52AA6E4}">
                <adec:decorative xmlns:adec="http://schemas.microsoft.com/office/drawing/2017/decorative" xmlns=""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9" name="Text Placeholder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0" name="Picture Placeholder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a:lstStyle>
            <a:lvl1pPr marL="0" indent="0" algn="ctr">
              <a:buNone/>
              <a:defRPr/>
            </a:lvl1pPr>
          </a:lstStyle>
          <a:p>
            <a:r>
              <a:rPr lang="en-US" dirty="0"/>
              <a:t>Click to add photo</a:t>
            </a:r>
          </a:p>
        </p:txBody>
      </p:sp>
      <p:sp>
        <p:nvSpPr>
          <p:cNvPr id="61" name="Rectangle 60">
            <a:extLst>
              <a:ext uri="{FF2B5EF4-FFF2-40B4-BE49-F238E27FC236}">
                <a16:creationId xmlns:a16="http://schemas.microsoft.com/office/drawing/2014/main" id="{40E1F756-2737-4291-8D41-307BFE737E46}"/>
              </a:ext>
              <a:ext uri="{C183D7F6-B498-43B3-948B-1728B52AA6E4}">
                <adec:decorative xmlns:adec="http://schemas.microsoft.com/office/drawing/2017/decorative" xmlns=""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63" name="Text Placeholder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4" name="Picture Placeholder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a:lstStyle>
            <a:lvl1pPr marL="0" indent="0" algn="ctr">
              <a:buNone/>
              <a:defRPr/>
            </a:lvl1pPr>
          </a:lstStyle>
          <a:p>
            <a:r>
              <a:rPr lang="en-US" dirty="0"/>
              <a:t>Click to add photo</a:t>
            </a:r>
          </a:p>
        </p:txBody>
      </p:sp>
      <p:sp>
        <p:nvSpPr>
          <p:cNvPr id="65" name="Rectangle 64">
            <a:extLst>
              <a:ext uri="{FF2B5EF4-FFF2-40B4-BE49-F238E27FC236}">
                <a16:creationId xmlns:a16="http://schemas.microsoft.com/office/drawing/2014/main" id="{B10D74ED-CECE-4A22-B877-966D53821E46}"/>
              </a:ext>
              <a:ext uri="{C183D7F6-B498-43B3-948B-1728B52AA6E4}">
                <adec:decorative xmlns:adec="http://schemas.microsoft.com/office/drawing/2017/decorative" xmlns=""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Placeholder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67" name="Text Placeholder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8" name="Picture Placeholder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a:lstStyle>
            <a:lvl1pPr marL="0" indent="0" algn="ctr">
              <a:buNone/>
              <a:defRPr/>
            </a:lvl1pPr>
          </a:lstStyle>
          <a:p>
            <a:r>
              <a:rPr lang="en-US" dirty="0"/>
              <a:t>Click to add photo</a:t>
            </a:r>
          </a:p>
        </p:txBody>
      </p:sp>
      <p:sp>
        <p:nvSpPr>
          <p:cNvPr id="69" name="Rectangle 68">
            <a:extLst>
              <a:ext uri="{FF2B5EF4-FFF2-40B4-BE49-F238E27FC236}">
                <a16:creationId xmlns:a16="http://schemas.microsoft.com/office/drawing/2014/main" id="{0AF0F623-CF57-4D6B-87F3-FD410516E16D}"/>
              </a:ext>
              <a:ext uri="{C183D7F6-B498-43B3-948B-1728B52AA6E4}">
                <adec:decorative xmlns:adec="http://schemas.microsoft.com/office/drawing/2017/decorative" xmlns=""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71" name="Text Placeholder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72" name="Picture Placeholder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a:lstStyle>
            <a:lvl1pPr marL="0" indent="0" algn="ctr">
              <a:buNone/>
              <a:defRPr/>
            </a:lvl1pPr>
          </a:lstStyle>
          <a:p>
            <a:r>
              <a:rPr lang="en-US" dirty="0"/>
              <a:t>Click to add photo</a:t>
            </a:r>
          </a:p>
        </p:txBody>
      </p:sp>
      <p:sp>
        <p:nvSpPr>
          <p:cNvPr id="73" name="Rectangle 72">
            <a:extLst>
              <a:ext uri="{FF2B5EF4-FFF2-40B4-BE49-F238E27FC236}">
                <a16:creationId xmlns:a16="http://schemas.microsoft.com/office/drawing/2014/main" id="{823CC91A-02A3-4B96-BCEE-76C1D25CCDC3}"/>
              </a:ext>
              <a:ext uri="{C183D7F6-B498-43B3-948B-1728B52AA6E4}">
                <adec:decorative xmlns:adec="http://schemas.microsoft.com/office/drawing/2017/decorative" xmlns=""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 Placeholder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75" name="Text Placeholder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3" name="Date Placeholder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82816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64230-8BD4-4150-967D-421B6FE432E3}"/>
              </a:ext>
              <a:ext uri="{C183D7F6-B498-43B3-948B-1728B52AA6E4}">
                <adec:decorative xmlns:adec="http://schemas.microsoft.com/office/drawing/2017/decorative" xmlns=""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anchor="ctr"/>
          <a:lstStyle>
            <a:lvl1pPr algn="ctr">
              <a:defRPr lang="en-US" sz="2400" cap="all" spc="100" baseline="0">
                <a:solidFill>
                  <a:schemeClr val="tx2">
                    <a:lumMod val="75000"/>
                  </a:schemeClr>
                </a:solidFill>
              </a:defRPr>
            </a:lvl1pPr>
          </a:lstStyle>
          <a:p>
            <a:r>
              <a:rPr lang="en-US" dirty="0"/>
              <a:t>Click to add title</a:t>
            </a:r>
          </a:p>
        </p:txBody>
      </p:sp>
      <p:sp>
        <p:nvSpPr>
          <p:cNvPr id="18" name="Text Placeholder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59" name="Text Placeholder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60" name="Text Placeholder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61" name="Text Placeholder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52" name="Text Placehold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51" name="Text Placeholder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78" name="Text Placeholder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77" name="Text Placeholder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80" name="Text Placeholder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79" name="Text Placeholder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82" name="Text Placeholder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81" name="Text Placeholder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68" name="Date Placeholder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2940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anchor="ctr"/>
          <a:lstStyle>
            <a:lvl1pPr algn="r">
              <a:defRPr sz="2400" cap="all" spc="100" baseline="0">
                <a:solidFill>
                  <a:schemeClr val="accent2"/>
                </a:solidFill>
              </a:defRPr>
            </a:lvl1pPr>
          </a:lstStyle>
          <a:p>
            <a:r>
              <a:rPr lang="en-US" dirty="0"/>
              <a:t>Click to add title</a:t>
            </a:r>
          </a:p>
        </p:txBody>
      </p:sp>
      <p:sp>
        <p:nvSpPr>
          <p:cNvPr id="6" name="Picture Placeholder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a:lstStyle>
            <a:lvl1pPr marL="0" indent="0" algn="l">
              <a:buNone/>
              <a:defRPr/>
            </a:lvl1pPr>
          </a:lstStyle>
          <a:p>
            <a:r>
              <a:rPr lang="en-US" dirty="0"/>
              <a:t>Click to add photo</a:t>
            </a:r>
          </a:p>
        </p:txBody>
      </p:sp>
      <p:sp>
        <p:nvSpPr>
          <p:cNvPr id="3" name="Date Placeholder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8" name="Text Placeholder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anchor="t"/>
          <a:lstStyle>
            <a:lvl1pPr marL="0" indent="0" algn="l">
              <a:lnSpc>
                <a:spcPct val="125000"/>
              </a:lnSpc>
              <a:spcBef>
                <a:spcPts val="0"/>
              </a:spcBef>
              <a:buNone/>
              <a:defRPr sz="1600" cap="none" spc="100" baseline="0">
                <a:solidFill>
                  <a:schemeClr val="bg1"/>
                </a:solidFill>
                <a:latin typeface="+mn-lt"/>
              </a:defRPr>
            </a:lvl1pPr>
          </a:lstStyle>
          <a:p>
            <a:pPr lvl="0"/>
            <a:r>
              <a:rPr lang="en-US" dirty="0"/>
              <a:t>Click to add subtitle</a:t>
            </a:r>
          </a:p>
        </p:txBody>
      </p:sp>
      <p:sp>
        <p:nvSpPr>
          <p:cNvPr id="4" name="Footer Placeholder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Pitch deck</a:t>
            </a:r>
          </a:p>
        </p:txBody>
      </p:sp>
      <p:sp>
        <p:nvSpPr>
          <p:cNvPr id="5" name="Slide Number Placehold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50206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a:lstStyle>
            <a:lvl1pPr marL="0" indent="0" algn="ctr">
              <a:buNone/>
              <a:defRPr/>
            </a:lvl1pPr>
          </a:lstStyle>
          <a:p>
            <a:r>
              <a:rPr lang="en-US" dirty="0"/>
              <a:t>Click to add photo</a:t>
            </a:r>
          </a:p>
        </p:txBody>
      </p:sp>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xmlns=""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anchor="t"/>
          <a:lstStyle>
            <a:lvl1pPr marL="0" indent="0" algn="l">
              <a:lnSpc>
                <a:spcPct val="80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3FCFFF-5934-4C8D-A4B0-6B19C662D8BA}"/>
              </a:ext>
              <a:ext uri="{C183D7F6-B498-43B3-948B-1728B52AA6E4}">
                <adec:decorative xmlns:adec="http://schemas.microsoft.com/office/drawing/2017/decorative" xmlns=""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12" name="Text Placeholder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8" name="Text Placeholder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3" name="Text Placeholder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9" name="Text Placeholder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Text Placeholder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3" name="Text Placeholder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0" name="Text Placeholder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2" name="Text Placeholder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4" name="Text Placeholder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4" name="Text Placeholder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a:lvl1pPr>
          </a:lstStyle>
          <a:p>
            <a:r>
              <a:rPr lang="en-US" dirty="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B5AB06-9792-445C-9B3C-103D5EBCE6D9}"/>
              </a:ext>
              <a:ext uri="{C183D7F6-B498-43B3-948B-1728B52AA6E4}">
                <adec:decorative xmlns:adec="http://schemas.microsoft.com/office/drawing/2017/decorative" xmlns=""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anchor="ctr"/>
          <a:lstStyle>
            <a:lvl1pPr algn="ctr">
              <a:defRPr sz="2400" cap="all" spc="100" baseline="0">
                <a:solidFill>
                  <a:schemeClr val="tx2">
                    <a:lumMod val="75000"/>
                  </a:schemeClr>
                </a:solidFill>
              </a:defRPr>
            </a:lvl1pPr>
          </a:lstStyle>
          <a:p>
            <a:r>
              <a:rPr lang="en-US" dirty="0"/>
              <a:t>Click to add title</a:t>
            </a:r>
          </a:p>
        </p:txBody>
      </p:sp>
      <p:sp>
        <p:nvSpPr>
          <p:cNvPr id="5" name="Picture Placeholder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a:lstStyle>
            <a:lvl1pPr marL="0" indent="0" algn="ctr">
              <a:buNone/>
              <a:defRPr sz="1100"/>
            </a:lvl1pPr>
          </a:lstStyle>
          <a:p>
            <a:r>
              <a:rPr lang="en-US"/>
              <a:t>Click icon to add picture</a:t>
            </a:r>
            <a:endParaRPr lang="en-US" dirty="0"/>
          </a:p>
        </p:txBody>
      </p:sp>
      <p:sp>
        <p:nvSpPr>
          <p:cNvPr id="22" name="Picture Placeholder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a:lstStyle>
            <a:lvl1pPr marL="0" indent="0" algn="ctr">
              <a:buNone/>
              <a:defRPr sz="1100"/>
            </a:lvl1pPr>
          </a:lstStyle>
          <a:p>
            <a:r>
              <a:rPr lang="en-US"/>
              <a:t>Click icon to add picture</a:t>
            </a:r>
            <a:endParaRPr lang="en-US" dirty="0"/>
          </a:p>
        </p:txBody>
      </p:sp>
      <p:sp>
        <p:nvSpPr>
          <p:cNvPr id="23" name="Picture Placeholder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a:lstStyle>
            <a:lvl1pPr marL="0" indent="0" algn="ctr">
              <a:buNone/>
              <a:defRPr sz="1100"/>
            </a:lvl1pPr>
          </a:lstStyle>
          <a:p>
            <a:r>
              <a:rPr lang="en-US"/>
              <a:t>Click icon to add picture</a:t>
            </a:r>
            <a:endParaRPr lang="en-US" dirty="0"/>
          </a:p>
        </p:txBody>
      </p:sp>
      <p:sp>
        <p:nvSpPr>
          <p:cNvPr id="24" name="Picture Placeholder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a:lstStyle>
            <a:lvl1pPr marL="0" indent="0" algn="ctr">
              <a:buNone/>
              <a:defRPr sz="1100"/>
            </a:lvl1pPr>
          </a:lstStyle>
          <a:p>
            <a:r>
              <a:rPr lang="en-US"/>
              <a:t>Click icon to add picture</a:t>
            </a:r>
            <a:endParaRPr lang="en-US" dirty="0"/>
          </a:p>
        </p:txBody>
      </p:sp>
      <p:sp>
        <p:nvSpPr>
          <p:cNvPr id="30" name="Text Placeholder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28" name="Text Placeholder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4" name="Text Placeholder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3" name="Text Placeholder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6" name="Text Placeholder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5" name="Text Placeholder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8" name="Text Placeholder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7" name="Text Placeholder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anchor="ctr"/>
          <a:lstStyle>
            <a:lvl1pPr algn="ctr">
              <a:defRPr sz="2400" cap="all" spc="100" baseline="0">
                <a:solidFill>
                  <a:schemeClr val="bg1"/>
                </a:solidFill>
              </a:defRPr>
            </a:lvl1pPr>
          </a:lstStyle>
          <a:p>
            <a:r>
              <a:rPr lang="en-US" dirty="0"/>
              <a:t>Add title</a:t>
            </a:r>
          </a:p>
        </p:txBody>
      </p:sp>
      <p:sp>
        <p:nvSpPr>
          <p:cNvPr id="8" name="Date Placeholder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15" name="Text Placeholder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anchor="ctr"/>
          <a:lstStyle>
            <a:lvl1pPr marL="0" indent="0" algn="l">
              <a:lnSpc>
                <a:spcPct val="200000"/>
              </a:lnSpc>
              <a:spcBef>
                <a:spcPts val="0"/>
              </a:spcBef>
              <a:buNone/>
              <a:defRPr sz="1800" cap="none" spc="10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4170420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a:lstStyle>
            <a:lvl1pPr algn="ctr">
              <a:defRPr sz="6000"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6" name="Text Placeholder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6" name="Text Placeholder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5" name="Text Placeholder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9" name="Text Placeholder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anchor="ctr"/>
          <a:lstStyle>
            <a:lvl1pPr algn="l">
              <a:defRPr sz="2400" cap="all" spc="100" baseline="0">
                <a:solidFill>
                  <a:schemeClr val="accent2"/>
                </a:solidFill>
              </a:defRPr>
            </a:lvl1pPr>
          </a:lstStyle>
          <a:p>
            <a:r>
              <a:rPr lang="en-US" dirty="0"/>
              <a:t>Click to add title</a:t>
            </a:r>
          </a:p>
        </p:txBody>
      </p:sp>
      <p:sp>
        <p:nvSpPr>
          <p:cNvPr id="15" name="Text Placeholder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22" name="Text Placeholder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24" name="Text Placeholder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14" name="Text Placeholder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3" name="Text Placeholder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5" name="Date Placeholder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8" name="Picture Placeholder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a:lstStyle>
            <a:lvl1pPr marL="0" indent="0" algn="ctr">
              <a:buNone/>
              <a:defRPr/>
            </a:lvl1pPr>
          </a:lstStyle>
          <a:p>
            <a:r>
              <a:rPr lang="en-US" dirty="0"/>
              <a:t>Click to add photo</a:t>
            </a:r>
          </a:p>
        </p:txBody>
      </p:sp>
      <p:sp>
        <p:nvSpPr>
          <p:cNvPr id="13" name="Footer Placeholder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a:lstStyle>
            <a:lvl1pPr>
              <a:defRPr>
                <a:solidFill>
                  <a:schemeClr val="bg1"/>
                </a:solidFill>
                <a:effectLst>
                  <a:outerShdw blurRad="38100" dist="38100" dir="2700000" algn="tl">
                    <a:srgbClr val="000000">
                      <a:alpha val="43137"/>
                    </a:srgbClr>
                  </a:outerShdw>
                </a:effectLst>
              </a:defRPr>
            </a:lvl1pPr>
          </a:lstStyle>
          <a:p>
            <a:r>
              <a:rPr lang="en-US" dirty="0"/>
              <a:t>Pitch deck</a:t>
            </a:r>
          </a:p>
        </p:txBody>
      </p:sp>
      <p:sp>
        <p:nvSpPr>
          <p:cNvPr id="27" name="Slide Number Placeholder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25327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0.xml"/><Relationship Id="rId4" Type="http://schemas.openxmlformats.org/officeDocument/2006/relationships/hyperlink" Target="http://www2.ca.uky.edu/agcomm/pubs/ID/ID211/ID211.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jay.nelson@ky.gov" TargetMode="External"/><Relationship Id="rId2" Type="http://schemas.openxmlformats.org/officeDocument/2006/relationships/image" Target="../media/image16.jpg"/><Relationship Id="rId1" Type="http://schemas.openxmlformats.org/officeDocument/2006/relationships/slideLayout" Target="../slideLayouts/slideLayout21.xml"/><Relationship Id="rId4" Type="http://schemas.openxmlformats.org/officeDocument/2006/relationships/hyperlink" Target="mailto:james.roe@ky.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uky.edu/bae/awqp-nmp"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green grass&#10;">
            <a:extLst>
              <a:ext uri="{FF2B5EF4-FFF2-40B4-BE49-F238E27FC236}">
                <a16:creationId xmlns:a16="http://schemas.microsoft.com/office/drawing/2014/main" id="{2A7E6CAB-B5FF-46B8-964A-7A01020AAB1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6858000"/>
          </a:xfrm>
        </p:spPr>
      </p:pic>
      <p:sp>
        <p:nvSpPr>
          <p:cNvPr id="3" name="Text Placeholder 2">
            <a:extLst>
              <a:ext uri="{FF2B5EF4-FFF2-40B4-BE49-F238E27FC236}">
                <a16:creationId xmlns:a16="http://schemas.microsoft.com/office/drawing/2014/main" id="{89FD9267-CE93-4793-A47C-77FBAE64DDC1}"/>
              </a:ext>
            </a:extLst>
          </p:cNvPr>
          <p:cNvSpPr>
            <a:spLocks noGrp="1"/>
          </p:cNvSpPr>
          <p:nvPr>
            <p:ph type="body" sz="quarter" idx="12"/>
          </p:nvPr>
        </p:nvSpPr>
        <p:spPr>
          <a:xfrm>
            <a:off x="-2" y="4075128"/>
            <a:ext cx="12192000" cy="1036320"/>
          </a:xfrm>
        </p:spPr>
        <p:txBody>
          <a:bodyPr/>
          <a:lstStyle/>
          <a:p>
            <a:r>
              <a:rPr lang="en-US" dirty="0">
                <a:latin typeface="Times New Roman" panose="02020603050405020304" pitchFamily="18" charset="0"/>
                <a:cs typeface="Times New Roman" panose="02020603050405020304" pitchFamily="18" charset="0"/>
              </a:rPr>
              <a:t>A Brief </a:t>
            </a:r>
            <a:r>
              <a:rPr lang="en-US" dirty="0" smtClean="0">
                <a:latin typeface="Times New Roman" panose="02020603050405020304" pitchFamily="18" charset="0"/>
                <a:cs typeface="Times New Roman" panose="02020603050405020304" pitchFamily="18" charset="0"/>
              </a:rPr>
              <a:t>Overview for Kentucky State Cost Share Funding</a:t>
            </a:r>
            <a:endParaRPr lang="en-US"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BDF0115E-97F3-4A41-AD34-877C1875FF9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Kentucky Nutrient Management Plan</a:t>
            </a:r>
          </a:p>
        </p:txBody>
      </p:sp>
    </p:spTree>
    <p:extLst>
      <p:ext uri="{BB962C8B-B14F-4D97-AF65-F5344CB8AC3E}">
        <p14:creationId xmlns:p14="http://schemas.microsoft.com/office/powerpoint/2010/main" val="2583275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grass sprouting">
            <a:extLst>
              <a:ext uri="{FF2B5EF4-FFF2-40B4-BE49-F238E27FC236}">
                <a16:creationId xmlns:a16="http://schemas.microsoft.com/office/drawing/2014/main" id="{326D0768-880D-4BBA-B290-B3245B6F3935}"/>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7598229" y="0"/>
            <a:ext cx="4593770" cy="6858000"/>
          </a:xfrm>
        </p:spPr>
      </p:pic>
      <p:sp>
        <p:nvSpPr>
          <p:cNvPr id="7" name="TextBox 6"/>
          <p:cNvSpPr txBox="1"/>
          <p:nvPr/>
        </p:nvSpPr>
        <p:spPr>
          <a:xfrm>
            <a:off x="365761" y="2269374"/>
            <a:ext cx="6874626" cy="3970318"/>
          </a:xfrm>
          <a:prstGeom prst="rect">
            <a:avLst/>
          </a:prstGeom>
          <a:solidFill>
            <a:srgbClr val="FFFF99"/>
          </a:solidFill>
          <a:ln>
            <a:solidFill>
              <a:schemeClr val="accent1">
                <a:lumMod val="25000"/>
              </a:schemeClr>
            </a:solidFill>
          </a:ln>
        </p:spPr>
        <p:txBody>
          <a:bodyPr wrap="square" rtlCol="0">
            <a:spAutoFit/>
          </a:bodyPr>
          <a:lstStyle/>
          <a:p>
            <a:r>
              <a:rPr lang="en-US" dirty="0">
                <a:latin typeface="Times New Roman" panose="02020603050405020304" pitchFamily="18" charset="0"/>
                <a:cs typeface="Times New Roman" panose="02020603050405020304" pitchFamily="18" charset="0"/>
              </a:rPr>
              <a:t>Producers gain information about their farming operation through the</a:t>
            </a:r>
          </a:p>
          <a:p>
            <a:r>
              <a:rPr lang="en-US" dirty="0">
                <a:latin typeface="Times New Roman" panose="02020603050405020304" pitchFamily="18" charset="0"/>
                <a:cs typeface="Times New Roman" panose="02020603050405020304" pitchFamily="18" charset="0"/>
              </a:rPr>
              <a:t>development and use of a nutrient management plan. They gain more</a:t>
            </a:r>
          </a:p>
          <a:p>
            <a:r>
              <a:rPr lang="en-US" dirty="0">
                <a:latin typeface="Times New Roman" panose="02020603050405020304" pitchFamily="18" charset="0"/>
                <a:cs typeface="Times New Roman" panose="02020603050405020304" pitchFamily="18" charset="0"/>
              </a:rPr>
              <a:t>knowledge about their soil nutrient levels and the nutrients needed to produce </a:t>
            </a:r>
            <a:r>
              <a:rPr lang="en-US" dirty="0" smtClean="0">
                <a:latin typeface="Times New Roman" panose="02020603050405020304" pitchFamily="18" charset="0"/>
                <a:cs typeface="Times New Roman" panose="02020603050405020304" pitchFamily="18" charset="0"/>
              </a:rPr>
              <a:t>a crop</a:t>
            </a:r>
            <a:r>
              <a:rPr lang="en-US" dirty="0">
                <a:latin typeface="Times New Roman" panose="02020603050405020304" pitchFamily="18" charset="0"/>
                <a:cs typeface="Times New Roman" panose="02020603050405020304" pitchFamily="18" charset="0"/>
              </a:rPr>
              <a:t>. They gain a better understanding about when and where to </a:t>
            </a:r>
            <a:r>
              <a:rPr lang="en-US" dirty="0" smtClean="0">
                <a:latin typeface="Times New Roman" panose="02020603050405020304" pitchFamily="18" charset="0"/>
                <a:cs typeface="Times New Roman" panose="02020603050405020304" pitchFamily="18" charset="0"/>
              </a:rPr>
              <a:t>apply livestock </a:t>
            </a:r>
            <a:r>
              <a:rPr lang="en-US" dirty="0">
                <a:latin typeface="Times New Roman" panose="02020603050405020304" pitchFamily="18" charset="0"/>
                <a:cs typeface="Times New Roman" panose="02020603050405020304" pitchFamily="18" charset="0"/>
              </a:rPr>
              <a:t>manure, commercial fertilizers, or other soil amendments. They </a:t>
            </a:r>
            <a:r>
              <a:rPr lang="en-US" dirty="0" smtClean="0">
                <a:latin typeface="Times New Roman" panose="02020603050405020304" pitchFamily="18" charset="0"/>
                <a:cs typeface="Times New Roman" panose="02020603050405020304" pitchFamily="18" charset="0"/>
              </a:rPr>
              <a:t>have a </a:t>
            </a:r>
            <a:r>
              <a:rPr lang="en-US" dirty="0">
                <a:latin typeface="Times New Roman" panose="02020603050405020304" pitchFamily="18" charset="0"/>
                <a:cs typeface="Times New Roman" panose="02020603050405020304" pitchFamily="18" charset="0"/>
              </a:rPr>
              <a:t>better understanding of which farm fields need additional nutrients and </a:t>
            </a:r>
            <a:r>
              <a:rPr lang="en-US" dirty="0" smtClean="0">
                <a:latin typeface="Times New Roman" panose="02020603050405020304" pitchFamily="18" charset="0"/>
                <a:cs typeface="Times New Roman" panose="02020603050405020304" pitchFamily="18" charset="0"/>
              </a:rPr>
              <a:t>which do </a:t>
            </a:r>
            <a:r>
              <a:rPr lang="en-US" dirty="0">
                <a:latin typeface="Times New Roman" panose="02020603050405020304" pitchFamily="18" charset="0"/>
                <a:cs typeface="Times New Roman" panose="02020603050405020304" pitchFamily="18" charset="0"/>
              </a:rPr>
              <a:t>not. Ultimately their farming operation is more productive and </a:t>
            </a:r>
            <a:r>
              <a:rPr lang="en-US" dirty="0" smtClean="0">
                <a:latin typeface="Times New Roman" panose="02020603050405020304" pitchFamily="18" charset="0"/>
                <a:cs typeface="Times New Roman" panose="02020603050405020304" pitchFamily="18" charset="0"/>
              </a:rPr>
              <a:t>sustainable with </a:t>
            </a:r>
            <a:r>
              <a:rPr lang="en-US" dirty="0">
                <a:latin typeface="Times New Roman" panose="02020603050405020304" pitchFamily="18" charset="0"/>
                <a:cs typeface="Times New Roman" panose="02020603050405020304" pitchFamily="18" charset="0"/>
              </a:rPr>
              <a:t>increased crop </a:t>
            </a:r>
            <a:r>
              <a:rPr lang="en-US" dirty="0" smtClean="0">
                <a:latin typeface="Times New Roman" panose="02020603050405020304" pitchFamily="18" charset="0"/>
                <a:cs typeface="Times New Roman" panose="02020603050405020304" pitchFamily="18" charset="0"/>
              </a:rPr>
              <a:t>yield, soil </a:t>
            </a:r>
            <a:r>
              <a:rPr lang="en-US" dirty="0">
                <a:latin typeface="Times New Roman" panose="02020603050405020304" pitchFamily="18" charset="0"/>
                <a:cs typeface="Times New Roman" panose="02020603050405020304" pitchFamily="18" charset="0"/>
              </a:rPr>
              <a:t>organic matter, and improved soil moisture</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most straightforward benefit of nutrient management planning for a</a:t>
            </a:r>
          </a:p>
          <a:p>
            <a:r>
              <a:rPr lang="en-US" dirty="0">
                <a:latin typeface="Times New Roman" panose="02020603050405020304" pitchFamily="18" charset="0"/>
                <a:cs typeface="Times New Roman" panose="02020603050405020304" pitchFamily="18" charset="0"/>
              </a:rPr>
              <a:t>producer is saving money. Applying only the nutrients that are necessary </a:t>
            </a:r>
            <a:r>
              <a:rPr lang="en-US" dirty="0" smtClean="0">
                <a:latin typeface="Times New Roman" panose="02020603050405020304" pitchFamily="18" charset="0"/>
                <a:cs typeface="Times New Roman" panose="02020603050405020304" pitchFamily="18" charset="0"/>
              </a:rPr>
              <a:t>to produce </a:t>
            </a:r>
            <a:r>
              <a:rPr lang="en-US" dirty="0">
                <a:latin typeface="Times New Roman" panose="02020603050405020304" pitchFamily="18" charset="0"/>
                <a:cs typeface="Times New Roman" panose="02020603050405020304" pitchFamily="18" charset="0"/>
              </a:rPr>
              <a:t>a crop reduces input costs, and producers get increased crop yields </a:t>
            </a:r>
            <a:r>
              <a:rPr lang="en-US" dirty="0" smtClean="0">
                <a:latin typeface="Times New Roman" panose="02020603050405020304" pitchFamily="18" charset="0"/>
                <a:cs typeface="Times New Roman" panose="02020603050405020304" pitchFamily="18" charset="0"/>
              </a:rPr>
              <a:t>by providing </a:t>
            </a:r>
            <a:r>
              <a:rPr lang="en-US" dirty="0">
                <a:latin typeface="Times New Roman" panose="02020603050405020304" pitchFamily="18" charset="0"/>
                <a:cs typeface="Times New Roman" panose="02020603050405020304" pitchFamily="18" charset="0"/>
              </a:rPr>
              <a:t>adequate nutrients necessary to produce that crop.</a:t>
            </a:r>
          </a:p>
        </p:txBody>
      </p:sp>
      <p:sp>
        <p:nvSpPr>
          <p:cNvPr id="8" name="TextBox 7"/>
          <p:cNvSpPr txBox="1"/>
          <p:nvPr/>
        </p:nvSpPr>
        <p:spPr>
          <a:xfrm>
            <a:off x="3468615" y="1055717"/>
            <a:ext cx="4486663"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What are the benefits in following a nutrient management plan?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12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high angle view of a plantation">
            <a:extLst>
              <a:ext uri="{FF2B5EF4-FFF2-40B4-BE49-F238E27FC236}">
                <a16:creationId xmlns:a16="http://schemas.microsoft.com/office/drawing/2014/main" id="{86DB35FE-DA40-47CA-AC01-10AFBE90D47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3782291"/>
            <a:ext cx="6722225" cy="3075708"/>
          </a:xfrm>
        </p:spPr>
      </p:pic>
      <p:pic>
        <p:nvPicPr>
          <p:cNvPr id="5" name="Picture 4"/>
          <p:cNvPicPr>
            <a:picLocks noChangeAspect="1"/>
          </p:cNvPicPr>
          <p:nvPr/>
        </p:nvPicPr>
        <p:blipFill>
          <a:blip r:embed="rId3"/>
          <a:stretch>
            <a:fillRect/>
          </a:stretch>
        </p:blipFill>
        <p:spPr>
          <a:xfrm>
            <a:off x="2940108" y="0"/>
            <a:ext cx="4023188" cy="5045825"/>
          </a:xfrm>
          <a:prstGeom prst="rect">
            <a:avLst/>
          </a:prstGeom>
        </p:spPr>
      </p:pic>
      <p:sp>
        <p:nvSpPr>
          <p:cNvPr id="10" name="Title 2">
            <a:extLst>
              <a:ext uri="{FF2B5EF4-FFF2-40B4-BE49-F238E27FC236}">
                <a16:creationId xmlns:a16="http://schemas.microsoft.com/office/drawing/2014/main" id="{65A25FA4-A288-4460-BF12-637E077953CB}"/>
              </a:ext>
            </a:extLst>
          </p:cNvPr>
          <p:cNvSpPr>
            <a:spLocks noGrp="1"/>
          </p:cNvSpPr>
          <p:nvPr>
            <p:ph type="title"/>
          </p:nvPr>
        </p:nvSpPr>
        <p:spPr>
          <a:xfrm>
            <a:off x="55557" y="1123954"/>
            <a:ext cx="2828994" cy="1534383"/>
          </a:xfrm>
          <a:solidFill>
            <a:srgbClr val="FFFF99"/>
          </a:solidFill>
          <a:ln w="28575">
            <a:solidFill>
              <a:schemeClr val="accent1">
                <a:lumMod val="50000"/>
              </a:schemeClr>
            </a:solidFill>
          </a:ln>
        </p:spPr>
        <p:txBody>
          <a:bodyPr/>
          <a:lstStyle/>
          <a:p>
            <a:pPr algn="ctr"/>
            <a:r>
              <a:rPr lang="en-US" dirty="0" smtClean="0">
                <a:latin typeface="Times New Roman" panose="02020603050405020304" pitchFamily="18" charset="0"/>
                <a:cs typeface="Times New Roman" panose="02020603050405020304" pitchFamily="18" charset="0"/>
              </a:rPr>
              <a:t>Best resource for kyNMp planning</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514706" y="1522966"/>
            <a:ext cx="4039986" cy="4247317"/>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Times New Roman" panose="02020603050405020304" pitchFamily="18" charset="0"/>
                <a:cs typeface="Times New Roman" panose="02020603050405020304" pitchFamily="18" charset="0"/>
              </a:rPr>
              <a:t>UK Extension Publication ID-211 is a comprehensive, step-by-step guide to the planning, considerations, and completion of a KYNMP.</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document outlines the needed information, the workbook and creating a plan, the science, and implementation of the plan when complete.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document may be found at the </a:t>
            </a:r>
            <a:r>
              <a:rPr lang="en-US" dirty="0">
                <a:latin typeface="Times New Roman" panose="02020603050405020304" pitchFamily="18" charset="0"/>
                <a:cs typeface="Times New Roman" panose="02020603050405020304" pitchFamily="18" charset="0"/>
              </a:rPr>
              <a:t>following link: </a:t>
            </a:r>
            <a:r>
              <a:rPr lang="en-US" dirty="0">
                <a:latin typeface="Times New Roman" panose="02020603050405020304" pitchFamily="18" charset="0"/>
                <a:cs typeface="Times New Roman" panose="02020603050405020304" pitchFamily="18" charset="0"/>
                <a:hlinkClick r:id="rId4"/>
              </a:rPr>
              <a:t>http://</a:t>
            </a:r>
            <a:r>
              <a:rPr lang="en-US" dirty="0" smtClean="0">
                <a:latin typeface="Times New Roman" panose="02020603050405020304" pitchFamily="18" charset="0"/>
                <a:cs typeface="Times New Roman" panose="02020603050405020304" pitchFamily="18" charset="0"/>
                <a:hlinkClick r:id="rId4"/>
              </a:rPr>
              <a:t>www2.ca.uky.edu/agcomm/pubs/ID/ID211/ID211.pdf</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1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2606" r="22606"/>
          <a:stretch>
            <a:fillRect/>
          </a:stretch>
        </p:blipFill>
        <p:spPr>
          <a:xfrm>
            <a:off x="5569526" y="0"/>
            <a:ext cx="6622473" cy="6858000"/>
          </a:xfrm>
        </p:spPr>
      </p:pic>
      <p:sp>
        <p:nvSpPr>
          <p:cNvPr id="10" name="TextBox 9"/>
          <p:cNvSpPr txBox="1"/>
          <p:nvPr/>
        </p:nvSpPr>
        <p:spPr>
          <a:xfrm>
            <a:off x="789709" y="1970116"/>
            <a:ext cx="3823854" cy="313932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If you have any questions or need assistance, please contact your local Ky. Division of Conservation field representative or:</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Jay Nelson, KDOC: </a:t>
            </a:r>
            <a:r>
              <a:rPr lang="en-US" dirty="0" smtClean="0">
                <a:latin typeface="Times New Roman" panose="02020603050405020304" pitchFamily="18" charset="0"/>
                <a:cs typeface="Times New Roman" panose="02020603050405020304" pitchFamily="18" charset="0"/>
                <a:hlinkClick r:id="rId3"/>
              </a:rPr>
              <a:t>jay.nelson@ky.gov</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or</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Jim Roe, KDOC: </a:t>
            </a:r>
            <a:r>
              <a:rPr lang="en-US" dirty="0" smtClean="0">
                <a:latin typeface="Times New Roman" panose="02020603050405020304" pitchFamily="18" charset="0"/>
                <a:cs typeface="Times New Roman" panose="02020603050405020304" pitchFamily="18" charset="0"/>
                <a:hlinkClick r:id="rId4"/>
              </a:rPr>
              <a:t>james.roe@ky.gov</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64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25FA4-A288-4460-BF12-637E077953CB}"/>
              </a:ext>
            </a:extLst>
          </p:cNvPr>
          <p:cNvSpPr>
            <a:spLocks noGrp="1"/>
          </p:cNvSpPr>
          <p:nvPr>
            <p:ph type="title"/>
          </p:nvPr>
        </p:nvSpPr>
        <p:spPr>
          <a:xfrm>
            <a:off x="429595" y="673332"/>
            <a:ext cx="2147350" cy="1221970"/>
          </a:xfrm>
          <a:solidFill>
            <a:srgbClr val="FFFF99"/>
          </a:solidFill>
        </p:spPr>
        <p:txBody>
          <a:bodyPr/>
          <a:lstStyle/>
          <a:p>
            <a:r>
              <a:rPr lang="en-US" dirty="0" smtClean="0">
                <a:latin typeface="Times New Roman" panose="02020603050405020304" pitchFamily="18" charset="0"/>
                <a:cs typeface="Times New Roman" panose="02020603050405020304" pitchFamily="18" charset="0"/>
              </a:rPr>
              <a:t>WHO Needs one?</a:t>
            </a:r>
            <a:endParaRPr lang="en-US" dirty="0">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91C52C13-996F-4CF8-BBA5-F6CC233475A7}"/>
              </a:ext>
            </a:extLst>
          </p:cNvPr>
          <p:cNvSpPr>
            <a:spLocks noGrp="1"/>
          </p:cNvSpPr>
          <p:nvPr>
            <p:ph type="body" sz="quarter" idx="12"/>
          </p:nvPr>
        </p:nvSpPr>
        <p:spPr>
          <a:xfrm>
            <a:off x="3049224" y="0"/>
            <a:ext cx="7466375" cy="3067397"/>
          </a:xfrm>
        </p:spPr>
        <p:txBody>
          <a:bodyPr/>
          <a:lstStyle/>
          <a:p>
            <a:pPr marL="285750" indent="-285750">
              <a:lnSpc>
                <a:spcPct val="10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a:t>
            </a:r>
            <a:r>
              <a:rPr lang="en-US" sz="1800" u="sng" dirty="0">
                <a:latin typeface="Times New Roman" panose="02020603050405020304" pitchFamily="18" charset="0"/>
                <a:cs typeface="Times New Roman" panose="02020603050405020304" pitchFamily="18" charset="0"/>
              </a:rPr>
              <a:t>Kentucky Agriculture Water Quality Act</a:t>
            </a:r>
            <a:r>
              <a:rPr lang="en-US" sz="1800" dirty="0">
                <a:latin typeface="Times New Roman" panose="02020603050405020304" pitchFamily="18" charset="0"/>
                <a:cs typeface="Times New Roman" panose="02020603050405020304" pitchFamily="18" charset="0"/>
              </a:rPr>
              <a:t> states that landowners with 10 or more acres who land-apply plant-available nutrients or who export manure must develop and implement </a:t>
            </a:r>
            <a:r>
              <a:rPr lang="en-US" sz="1800" dirty="0" smtClean="0">
                <a:latin typeface="Times New Roman" panose="02020603050405020304" pitchFamily="18" charset="0"/>
                <a:cs typeface="Times New Roman" panose="02020603050405020304" pitchFamily="18" charset="0"/>
              </a:rPr>
              <a:t>a </a:t>
            </a:r>
            <a:r>
              <a:rPr lang="en-US" sz="1800" i="1" dirty="0" smtClean="0">
                <a:latin typeface="Times New Roman" panose="02020603050405020304" pitchFamily="18" charset="0"/>
                <a:cs typeface="Times New Roman" panose="02020603050405020304" pitchFamily="18" charset="0"/>
              </a:rPr>
              <a:t>Kentucky </a:t>
            </a:r>
            <a:r>
              <a:rPr lang="en-US" sz="1800" i="1" dirty="0">
                <a:latin typeface="Times New Roman" panose="02020603050405020304" pitchFamily="18" charset="0"/>
                <a:cs typeface="Times New Roman" panose="02020603050405020304" pitchFamily="18" charset="0"/>
              </a:rPr>
              <a:t>Nutrient Management </a:t>
            </a:r>
            <a:r>
              <a:rPr lang="en-US" sz="1800" i="1" dirty="0" smtClean="0">
                <a:latin typeface="Times New Roman" panose="02020603050405020304" pitchFamily="18" charset="0"/>
                <a:cs typeface="Times New Roman" panose="02020603050405020304" pitchFamily="18" charset="0"/>
              </a:rPr>
              <a:t>Plan (KYNMP) </a:t>
            </a:r>
            <a:r>
              <a:rPr lang="en-US" sz="1800" dirty="0">
                <a:latin typeface="Times New Roman" panose="02020603050405020304" pitchFamily="18" charset="0"/>
                <a:cs typeface="Times New Roman" panose="02020603050405020304" pitchFamily="18" charset="0"/>
              </a:rPr>
              <a:t>as part of their Agriculture Water Quality Plan</a:t>
            </a:r>
            <a:r>
              <a:rPr lang="en-US" sz="1800" dirty="0" smtClean="0">
                <a:latin typeface="Times New Roman" panose="02020603050405020304" pitchFamily="18" charset="0"/>
                <a:cs typeface="Times New Roman" panose="02020603050405020304" pitchFamily="18" charset="0"/>
              </a:rPr>
              <a:t>.</a:t>
            </a:r>
          </a:p>
          <a:p>
            <a:pPr>
              <a:lnSpc>
                <a:spcPct val="100000"/>
              </a:lnSpc>
            </a:pPr>
            <a:endParaRPr lang="en-US" sz="1800" dirty="0" smtClean="0">
              <a:latin typeface="Times New Roman" panose="02020603050405020304" pitchFamily="18" charset="0"/>
              <a:cs typeface="Times New Roman" panose="02020603050405020304" pitchFamily="18" charset="0"/>
            </a:endParaRPr>
          </a:p>
          <a:p>
            <a:pPr marL="285750" indent="-285750">
              <a:lnSpc>
                <a:spcPct val="100000"/>
              </a:lnSpc>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In addition, the </a:t>
            </a:r>
            <a:r>
              <a:rPr lang="en-US" sz="1800" u="sng" dirty="0" smtClean="0">
                <a:latin typeface="Times New Roman" panose="02020603050405020304" pitchFamily="18" charset="0"/>
                <a:cs typeface="Times New Roman" panose="02020603050405020304" pitchFamily="18" charset="0"/>
              </a:rPr>
              <a:t>Kentucky State Cost Share Program</a:t>
            </a:r>
            <a:r>
              <a:rPr lang="en-US" sz="1800" dirty="0" smtClean="0">
                <a:latin typeface="Times New Roman" panose="02020603050405020304" pitchFamily="18" charset="0"/>
                <a:cs typeface="Times New Roman" panose="02020603050405020304" pitchFamily="18" charset="0"/>
              </a:rPr>
              <a:t> requires that if the installation of a heavy use area is to be used for livestock winter feeding purposes, then a KYNMP must be developed for that operation. This includes practice codes 561 A,B,C,D,G within the Pastureland BMP Category. </a:t>
            </a:r>
            <a:endParaRPr lang="en-US" sz="1800" dirty="0">
              <a:latin typeface="Times New Roman" panose="02020603050405020304" pitchFamily="18" charset="0"/>
              <a:cs typeface="Times New Roman" panose="02020603050405020304" pitchFamily="18" charset="0"/>
            </a:endParaRPr>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576" b="23576"/>
          <a:stretch>
            <a:fillRect/>
          </a:stretch>
        </p:blipFill>
        <p:spPr>
          <a:xfrm>
            <a:off x="0" y="3150523"/>
            <a:ext cx="12192000" cy="3707477"/>
          </a:xfrm>
        </p:spPr>
      </p:pic>
    </p:spTree>
    <p:extLst>
      <p:ext uri="{BB962C8B-B14F-4D97-AF65-F5344CB8AC3E}">
        <p14:creationId xmlns:p14="http://schemas.microsoft.com/office/powerpoint/2010/main" val="281533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959" y="3138430"/>
            <a:ext cx="6024042" cy="3719570"/>
          </a:xfrm>
          <a:prstGeom prst="rect">
            <a:avLst/>
          </a:prstGeom>
        </p:spPr>
      </p:pic>
      <p:sp>
        <p:nvSpPr>
          <p:cNvPr id="29" name="Title 2">
            <a:extLst>
              <a:ext uri="{FF2B5EF4-FFF2-40B4-BE49-F238E27FC236}">
                <a16:creationId xmlns:a16="http://schemas.microsoft.com/office/drawing/2014/main" id="{65A25FA4-A288-4460-BF12-637E077953CB}"/>
              </a:ext>
            </a:extLst>
          </p:cNvPr>
          <p:cNvSpPr>
            <a:spLocks noGrp="1"/>
          </p:cNvSpPr>
          <p:nvPr>
            <p:ph type="title"/>
          </p:nvPr>
        </p:nvSpPr>
        <p:spPr>
          <a:xfrm>
            <a:off x="1773433" y="249383"/>
            <a:ext cx="2596238" cy="1562792"/>
          </a:xfrm>
          <a:solidFill>
            <a:srgbClr val="FFFF99"/>
          </a:solidFill>
        </p:spPr>
        <p:txBody>
          <a:bodyPr/>
          <a:lstStyle/>
          <a:p>
            <a:r>
              <a:rPr lang="en-US" dirty="0" smtClean="0">
                <a:latin typeface="Times New Roman" panose="02020603050405020304" pitchFamily="18" charset="0"/>
                <a:cs typeface="Times New Roman" panose="02020603050405020304" pitchFamily="18" charset="0"/>
              </a:rPr>
              <a:t>What is a Nutrient Management Plan?</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8189" y="1995053"/>
            <a:ext cx="6026727" cy="477053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latin typeface="Times New Roman" panose="02020603050405020304" pitchFamily="18" charset="0"/>
                <a:cs typeface="Times New Roman" panose="02020603050405020304" pitchFamily="18" charset="0"/>
              </a:rPr>
              <a:t>Nutrients are constantly cycling through farms. Nutrients come onto a farm in the form of feed, commercial fertilizers, manure, or compost, and they leave the farm with harvested crops, sold livestock, and off-site disposal of manure and other waste. Sometimes nutrients are even lost to the air, soil, or water. Nutrient management allows farmers to use nutrients (specifically nitrogen, phosphorus, and potassium) wisely for optimal economic benefit with minimal impact on the environment. </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Approximately </a:t>
            </a:r>
            <a:r>
              <a:rPr lang="en-US" sz="1600" dirty="0">
                <a:latin typeface="Times New Roman" panose="02020603050405020304" pitchFamily="18" charset="0"/>
                <a:cs typeface="Times New Roman" panose="02020603050405020304" pitchFamily="18" charset="0"/>
              </a:rPr>
              <a:t>80 percent of nutrients fed to an animal passes through the gut and into its manure. If managed </a:t>
            </a:r>
            <a:r>
              <a:rPr lang="en-US" sz="1600" i="1" dirty="0">
                <a:latin typeface="Times New Roman" panose="02020603050405020304" pitchFamily="18" charset="0"/>
                <a:cs typeface="Times New Roman" panose="02020603050405020304" pitchFamily="18" charset="0"/>
              </a:rPr>
              <a:t>correctly</a:t>
            </a:r>
            <a:r>
              <a:rPr lang="en-US" sz="1600" dirty="0">
                <a:latin typeface="Times New Roman" panose="02020603050405020304" pitchFamily="18" charset="0"/>
                <a:cs typeface="Times New Roman" panose="02020603050405020304" pitchFamily="18" charset="0"/>
              </a:rPr>
              <a:t>, the nutrients and organic matter in this manure can be recycled to produce crops and save producers money. If managed </a:t>
            </a:r>
            <a:r>
              <a:rPr lang="en-US" sz="1600" i="1" dirty="0">
                <a:latin typeface="Times New Roman" panose="02020603050405020304" pitchFamily="18" charset="0"/>
                <a:cs typeface="Times New Roman" panose="02020603050405020304" pitchFamily="18" charset="0"/>
              </a:rPr>
              <a:t>incorrectly</a:t>
            </a:r>
            <a:r>
              <a:rPr lang="en-US" sz="1600" dirty="0">
                <a:latin typeface="Times New Roman" panose="02020603050405020304" pitchFamily="18" charset="0"/>
                <a:cs typeface="Times New Roman" panose="02020603050405020304" pitchFamily="18" charset="0"/>
              </a:rPr>
              <a:t>, manure can contribute to nonpoint source pollution that threatens water quality. One practice that reduces the impact of agriculture on natural resources is nutrient management planning, which involves monitoring and recording all aspects of soil fertility, manure sampling, and crop production so that air, soil, and water resources are not compromised. </a:t>
            </a:r>
            <a:r>
              <a:rPr lang="en-US" sz="1600" dirty="0" smtClean="0">
                <a:latin typeface="Times New Roman" panose="02020603050405020304" pitchFamily="18" charset="0"/>
                <a:cs typeface="Times New Roman" panose="02020603050405020304" pitchFamily="18" charset="0"/>
              </a:rPr>
              <a:t>Thus, a KYNMP is essentially a mass balance of all incoming and outgoing nutrients on a farming operation.</a:t>
            </a:r>
            <a:endParaRPr lang="en-US" sz="16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341183" y="91442"/>
            <a:ext cx="5677593" cy="3293209"/>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latin typeface="Times New Roman" panose="02020603050405020304" pitchFamily="18" charset="0"/>
                <a:cs typeface="Times New Roman" panose="02020603050405020304" pitchFamily="18" charset="0"/>
              </a:rPr>
              <a:t>There are 3 types of nutrient management plans:</a:t>
            </a:r>
          </a:p>
          <a:p>
            <a:endParaRPr lang="en-US" sz="16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600" u="sng" dirty="0" smtClean="0">
                <a:latin typeface="Times New Roman" panose="02020603050405020304" pitchFamily="18" charset="0"/>
                <a:cs typeface="Times New Roman" panose="02020603050405020304" pitchFamily="18" charset="0"/>
              </a:rPr>
              <a:t>KYNMP</a:t>
            </a:r>
            <a:r>
              <a:rPr lang="en-US" sz="1600" dirty="0" smtClean="0">
                <a:latin typeface="Times New Roman" panose="02020603050405020304" pitchFamily="18" charset="0"/>
                <a:cs typeface="Times New Roman" panose="02020603050405020304" pitchFamily="18" charset="0"/>
              </a:rPr>
              <a:t> is the plan of which we are learning in this presentation, required as noted on previous slide.</a:t>
            </a:r>
          </a:p>
          <a:p>
            <a:pPr marL="285750" indent="-285750">
              <a:buFont typeface="Wingdings" panose="05000000000000000000" pitchFamily="2" charset="2"/>
              <a:buChar char="Ø"/>
            </a:pPr>
            <a:r>
              <a:rPr lang="en-US" sz="1600" u="sng" dirty="0" smtClean="0">
                <a:latin typeface="Times New Roman" panose="02020603050405020304" pitchFamily="18" charset="0"/>
                <a:cs typeface="Times New Roman" panose="02020603050405020304" pitchFamily="18" charset="0"/>
              </a:rPr>
              <a:t>NMP</a:t>
            </a:r>
            <a:r>
              <a:rPr lang="en-US" sz="1600" dirty="0" smtClean="0">
                <a:latin typeface="Times New Roman" panose="02020603050405020304" pitchFamily="18" charset="0"/>
                <a:cs typeface="Times New Roman" panose="02020603050405020304" pitchFamily="18" charset="0"/>
              </a:rPr>
              <a:t> is a more detailed plan, normally developed by a technical service provider, and typically deals with cropland fertilizer application. NRCS Practice Code 590.</a:t>
            </a:r>
          </a:p>
          <a:p>
            <a:pPr marL="285750" indent="-285750">
              <a:buFont typeface="Wingdings" panose="05000000000000000000" pitchFamily="2" charset="2"/>
              <a:buChar char="Ø"/>
            </a:pPr>
            <a:r>
              <a:rPr lang="en-US" sz="1600" u="sng" dirty="0" smtClean="0">
                <a:latin typeface="Times New Roman" panose="02020603050405020304" pitchFamily="18" charset="0"/>
                <a:cs typeface="Times New Roman" panose="02020603050405020304" pitchFamily="18" charset="0"/>
              </a:rPr>
              <a:t>CNMP</a:t>
            </a:r>
            <a:r>
              <a:rPr lang="en-US" sz="1600" dirty="0" smtClean="0">
                <a:latin typeface="Times New Roman" panose="02020603050405020304" pitchFamily="18" charset="0"/>
                <a:cs typeface="Times New Roman" panose="02020603050405020304" pitchFamily="18" charset="0"/>
              </a:rPr>
              <a:t> is a </a:t>
            </a:r>
            <a:r>
              <a:rPr lang="en-US" sz="1600" i="1" dirty="0" smtClean="0">
                <a:latin typeface="Times New Roman" panose="02020603050405020304" pitchFamily="18" charset="0"/>
                <a:cs typeface="Times New Roman" panose="02020603050405020304" pitchFamily="18" charset="0"/>
              </a:rPr>
              <a:t>comprehensive</a:t>
            </a:r>
            <a:r>
              <a:rPr lang="en-US" sz="1600" dirty="0" smtClean="0">
                <a:latin typeface="Times New Roman" panose="02020603050405020304" pitchFamily="18" charset="0"/>
                <a:cs typeface="Times New Roman" panose="02020603050405020304" pitchFamily="18" charset="0"/>
              </a:rPr>
              <a:t> nutrient management plan, and is the most involved of the three types of plans. It is developed by a technical service provider, and is typical of animal feeding operations. This plan may be required by NRCS specs if providing technical assistance on a State Cost Share application. NRCS Practice Code 102.</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30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A leaf with water drops on it">
            <a:extLst>
              <a:ext uri="{FF2B5EF4-FFF2-40B4-BE49-F238E27FC236}">
                <a16:creationId xmlns:a16="http://schemas.microsoft.com/office/drawing/2014/main" id="{218F3EFB-1B94-46C4-961E-9E4CCDFCA1B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0" y="0"/>
            <a:ext cx="12192000" cy="3429000"/>
          </a:xfrm>
        </p:spPr>
      </p:pic>
      <p:sp>
        <p:nvSpPr>
          <p:cNvPr id="9" name="Title 8">
            <a:extLst>
              <a:ext uri="{FF2B5EF4-FFF2-40B4-BE49-F238E27FC236}">
                <a16:creationId xmlns:a16="http://schemas.microsoft.com/office/drawing/2014/main" id="{1EE5A625-CF8D-4DB8-B64A-918374A7C3E4}"/>
              </a:ext>
            </a:extLst>
          </p:cNvPr>
          <p:cNvSpPr>
            <a:spLocks noGrp="1"/>
          </p:cNvSpPr>
          <p:nvPr>
            <p:ph type="title"/>
          </p:nvPr>
        </p:nvSpPr>
        <p:spPr>
          <a:xfrm>
            <a:off x="0" y="0"/>
            <a:ext cx="3757353" cy="5926975"/>
          </a:xfrm>
        </p:spPr>
        <p:txBody>
          <a:bodyPr/>
          <a:lstStyle/>
          <a:p>
            <a:r>
              <a:rPr lang="en-US" dirty="0" smtClean="0">
                <a:solidFill>
                  <a:srgbClr val="FFFF99"/>
                </a:solidFill>
                <a:latin typeface="Times New Roman" panose="02020603050405020304" pitchFamily="18" charset="0"/>
                <a:cs typeface="Times New Roman" panose="02020603050405020304" pitchFamily="18" charset="0"/>
              </a:rPr>
              <a:t>Who can create a Kynmp?</a:t>
            </a:r>
            <a:endParaRPr lang="en-US" dirty="0">
              <a:solidFill>
                <a:srgbClr val="FFFF99"/>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138352" y="3429000"/>
            <a:ext cx="7672648" cy="3416320"/>
          </a:xfrm>
          <a:prstGeom prst="rect">
            <a:avLst/>
          </a:prstGeom>
          <a:solidFill>
            <a:srgbClr val="CCFF99"/>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There is no qualification to be able to complete a KYNMP. Anyone that has the proper information for the operation and is able to use a computer and fill data into a spreadsheet can complete a plan. If assistance is needed, local conservation district staff, UK Extension staff, or Ky. Division of Conservation staff may offer assistance.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University of Kentucky Extension Service webpage on nutrient management planning provides information, training, examples and the KYNMP management calculator tool to create a KYNMP for any operation. The link to </a:t>
            </a:r>
            <a:r>
              <a:rPr lang="en-US" dirty="0">
                <a:latin typeface="Times New Roman" panose="02020603050405020304" pitchFamily="18" charset="0"/>
                <a:cs typeface="Times New Roman" panose="02020603050405020304" pitchFamily="18" charset="0"/>
              </a:rPr>
              <a:t>the webpage is: </a:t>
            </a:r>
            <a:r>
              <a:rPr lang="en-US" dirty="0">
                <a:latin typeface="Times New Roman" panose="02020603050405020304" pitchFamily="18" charset="0"/>
                <a:cs typeface="Times New Roman" panose="02020603050405020304" pitchFamily="18" charset="0"/>
                <a:hlinkClick r:id="rId3"/>
              </a:rPr>
              <a:t>https://</a:t>
            </a:r>
            <a:r>
              <a:rPr lang="en-US" dirty="0" smtClean="0">
                <a:latin typeface="Times New Roman" panose="02020603050405020304" pitchFamily="18" charset="0"/>
                <a:cs typeface="Times New Roman" panose="02020603050405020304" pitchFamily="18" charset="0"/>
                <a:hlinkClick r:id="rId3"/>
              </a:rPr>
              <a:t>www.uky.edu/bae/awqp-nmp</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44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srcRect l="57" r="57"/>
          <a:stretch>
            <a:fillRect/>
          </a:stretch>
        </p:blipFill>
        <p:spPr>
          <a:xfrm>
            <a:off x="216131" y="191713"/>
            <a:ext cx="7595062" cy="4272222"/>
          </a:xfrm>
          <a:prstGeom prst="rect">
            <a:avLst/>
          </a:prstGeom>
        </p:spPr>
      </p:pic>
      <p:sp>
        <p:nvSpPr>
          <p:cNvPr id="4" name="TextBox 3"/>
          <p:cNvSpPr txBox="1"/>
          <p:nvPr/>
        </p:nvSpPr>
        <p:spPr>
          <a:xfrm>
            <a:off x="6600305" y="3657600"/>
            <a:ext cx="5394960" cy="31393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Calibration of a manure spreader at a UK Extension</a:t>
            </a:r>
          </a:p>
          <a:p>
            <a:pPr algn="ctr"/>
            <a:r>
              <a:rPr lang="en-US" dirty="0">
                <a:latin typeface="Times New Roman" panose="02020603050405020304" pitchFamily="18" charset="0"/>
                <a:cs typeface="Times New Roman" panose="02020603050405020304" pitchFamily="18" charset="0"/>
              </a:rPr>
              <a:t>Virtual field day in Simpson County, 2020.</a:t>
            </a: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27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picture containing plant, grass">
            <a:extLst>
              <a:ext uri="{FF2B5EF4-FFF2-40B4-BE49-F238E27FC236}">
                <a16:creationId xmlns:a16="http://schemas.microsoft.com/office/drawing/2014/main" id="{2C4E5530-CABD-4A85-83DA-8368360A3E1C}"/>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0" y="4234542"/>
            <a:ext cx="12191999" cy="2623457"/>
          </a:xfrm>
        </p:spPr>
      </p:pic>
      <p:sp>
        <p:nvSpPr>
          <p:cNvPr id="13" name="TextBox 12"/>
          <p:cNvSpPr txBox="1"/>
          <p:nvPr/>
        </p:nvSpPr>
        <p:spPr>
          <a:xfrm>
            <a:off x="4023359" y="257694"/>
            <a:ext cx="7908174" cy="3693319"/>
          </a:xfrm>
          <a:prstGeom prst="rect">
            <a:avLst/>
          </a:prstGeom>
          <a:solidFill>
            <a:srgbClr val="CCFFCC"/>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Begin by </a:t>
            </a:r>
            <a:r>
              <a:rPr lang="en-US" dirty="0" smtClean="0">
                <a:latin typeface="Times New Roman" panose="02020603050405020304" pitchFamily="18" charset="0"/>
                <a:cs typeface="Times New Roman" panose="02020603050405020304" pitchFamily="18" charset="0"/>
              </a:rPr>
              <a:t>getting </a:t>
            </a:r>
            <a:r>
              <a:rPr lang="en-US" dirty="0">
                <a:latin typeface="Times New Roman" panose="02020603050405020304" pitchFamily="18" charset="0"/>
                <a:cs typeface="Times New Roman" panose="02020603050405020304" pitchFamily="18" charset="0"/>
              </a:rPr>
              <a:t>a map of your farming </a:t>
            </a:r>
            <a:r>
              <a:rPr lang="en-US" dirty="0" smtClean="0">
                <a:latin typeface="Times New Roman" panose="02020603050405020304" pitchFamily="18" charset="0"/>
                <a:cs typeface="Times New Roman" panose="02020603050405020304" pitchFamily="18" charset="0"/>
              </a:rPr>
              <a:t>operation.</a:t>
            </a:r>
          </a:p>
          <a:p>
            <a:pPr marL="742950" lvl="1"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	You can acquire a map using the internet, through your local conservation 	district</a:t>
            </a:r>
            <a:r>
              <a:rPr lang="en-US" dirty="0">
                <a:latin typeface="Times New Roman" panose="02020603050405020304" pitchFamily="18" charset="0"/>
                <a:cs typeface="Times New Roman" panose="02020603050405020304" pitchFamily="18" charset="0"/>
              </a:rPr>
              <a:t>, USDA </a:t>
            </a:r>
            <a:r>
              <a:rPr lang="en-US" dirty="0" smtClean="0">
                <a:latin typeface="Times New Roman" panose="02020603050405020304" pitchFamily="18" charset="0"/>
                <a:cs typeface="Times New Roman" panose="02020603050405020304" pitchFamily="18" charset="0"/>
              </a:rPr>
              <a:t>service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enter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 County Property Valuation 	Administrator</a:t>
            </a:r>
            <a:r>
              <a:rPr lang="en-US"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Draw </a:t>
            </a:r>
            <a:r>
              <a:rPr lang="en-US" dirty="0">
                <a:latin typeface="Times New Roman" panose="02020603050405020304" pitchFamily="18" charset="0"/>
                <a:cs typeface="Times New Roman" panose="02020603050405020304" pitchFamily="18" charset="0"/>
              </a:rPr>
              <a:t>and name each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fields where you are pasturing livestock or </a:t>
            </a:r>
            <a:r>
              <a:rPr lang="en-US" dirty="0" smtClean="0">
                <a:latin typeface="Times New Roman" panose="02020603050405020304" pitchFamily="18" charset="0"/>
                <a:cs typeface="Times New Roman" panose="02020603050405020304" pitchFamily="18" charset="0"/>
              </a:rPr>
              <a:t>growing crops</a:t>
            </a:r>
            <a:r>
              <a:rPr lang="en-US"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Collect </a:t>
            </a:r>
            <a:r>
              <a:rPr lang="en-US" dirty="0">
                <a:latin typeface="Times New Roman" panose="02020603050405020304" pitchFamily="18" charset="0"/>
                <a:cs typeface="Times New Roman" panose="02020603050405020304" pitchFamily="18" charset="0"/>
              </a:rPr>
              <a:t>soil samples for each of the farm fields that you marked and </a:t>
            </a:r>
            <a:r>
              <a:rPr lang="en-US" dirty="0" smtClean="0">
                <a:latin typeface="Times New Roman" panose="02020603050405020304" pitchFamily="18" charset="0"/>
                <a:cs typeface="Times New Roman" panose="02020603050405020304" pitchFamily="18" charset="0"/>
              </a:rPr>
              <a:t>named on </a:t>
            </a:r>
            <a:r>
              <a:rPr lang="en-US" dirty="0">
                <a:latin typeface="Times New Roman" panose="02020603050405020304" pitchFamily="18" charset="0"/>
                <a:cs typeface="Times New Roman" panose="02020603050405020304" pitchFamily="18" charset="0"/>
              </a:rPr>
              <a:t>the farm map.</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Collect </a:t>
            </a:r>
            <a:r>
              <a:rPr lang="en-US" dirty="0">
                <a:latin typeface="Times New Roman" panose="02020603050405020304" pitchFamily="18" charset="0"/>
                <a:cs typeface="Times New Roman" panose="02020603050405020304" pitchFamily="18" charset="0"/>
              </a:rPr>
              <a:t>a sample from stockpiled manure that you plan to land apply </a:t>
            </a:r>
            <a:r>
              <a:rPr lang="en-US" dirty="0" smtClean="0">
                <a:latin typeface="Times New Roman" panose="02020603050405020304" pitchFamily="18" charset="0"/>
                <a:cs typeface="Times New Roman" panose="02020603050405020304" pitchFamily="18" charset="0"/>
              </a:rPr>
              <a:t>using the </a:t>
            </a:r>
            <a:r>
              <a:rPr lang="en-US" dirty="0">
                <a:latin typeface="Times New Roman" panose="02020603050405020304" pitchFamily="18" charset="0"/>
                <a:cs typeface="Times New Roman" panose="02020603050405020304" pitchFamily="18" charset="0"/>
              </a:rPr>
              <a:t>recommendations provided in the KYNMP.</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Provide </a:t>
            </a:r>
            <a:r>
              <a:rPr lang="en-US" dirty="0">
                <a:latin typeface="Times New Roman" panose="02020603050405020304" pitchFamily="18" charset="0"/>
                <a:cs typeface="Times New Roman" panose="02020603050405020304" pitchFamily="18" charset="0"/>
              </a:rPr>
              <a:t>the results of the soil and manure samples to your </a:t>
            </a:r>
            <a:r>
              <a:rPr lang="en-US" dirty="0" smtClean="0">
                <a:latin typeface="Times New Roman" panose="02020603050405020304" pitchFamily="18" charset="0"/>
                <a:cs typeface="Times New Roman" panose="02020603050405020304" pitchFamily="18" charset="0"/>
              </a:rPr>
              <a:t>local Conservation </a:t>
            </a:r>
            <a:r>
              <a:rPr lang="en-US" dirty="0">
                <a:latin typeface="Times New Roman" panose="02020603050405020304" pitchFamily="18" charset="0"/>
                <a:cs typeface="Times New Roman" panose="02020603050405020304" pitchFamily="18" charset="0"/>
              </a:rPr>
              <a:t>District or whoever will be developing your KYNMP.</a:t>
            </a:r>
          </a:p>
        </p:txBody>
      </p:sp>
      <p:sp>
        <p:nvSpPr>
          <p:cNvPr id="28" name="Title 2">
            <a:extLst>
              <a:ext uri="{FF2B5EF4-FFF2-40B4-BE49-F238E27FC236}">
                <a16:creationId xmlns:a16="http://schemas.microsoft.com/office/drawing/2014/main" id="{65A25FA4-A288-4460-BF12-637E077953CB}"/>
              </a:ext>
            </a:extLst>
          </p:cNvPr>
          <p:cNvSpPr>
            <a:spLocks noGrp="1"/>
          </p:cNvSpPr>
          <p:nvPr>
            <p:ph type="title"/>
          </p:nvPr>
        </p:nvSpPr>
        <p:spPr>
          <a:xfrm>
            <a:off x="554286" y="889463"/>
            <a:ext cx="2828994" cy="1936864"/>
          </a:xfrm>
          <a:solidFill>
            <a:srgbClr val="FFFF99"/>
          </a:solidFill>
          <a:ln w="28575">
            <a:solidFill>
              <a:schemeClr val="accent1">
                <a:lumMod val="50000"/>
              </a:schemeClr>
            </a:solidFill>
          </a:ln>
        </p:spPr>
        <p:txBody>
          <a:bodyPr/>
          <a:lstStyle/>
          <a:p>
            <a:r>
              <a:rPr lang="en-US" dirty="0" smtClean="0">
                <a:latin typeface="Times New Roman" panose="02020603050405020304" pitchFamily="18" charset="0"/>
                <a:cs typeface="Times New Roman" panose="02020603050405020304" pitchFamily="18" charset="0"/>
              </a:rPr>
              <a:t>What do I need to get started on a plan?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10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4">
            <a:extLst>
              <a:ext uri="{FF2B5EF4-FFF2-40B4-BE49-F238E27FC236}">
                <a16:creationId xmlns:a16="http://schemas.microsoft.com/office/drawing/2014/main" id="{C7070E84-7C6C-417F-AB09-EC34EAFFD611}"/>
              </a:ext>
              <a:ext uri="{C183D7F6-B498-43B3-948B-1728B52AA6E4}">
                <adec:decorative xmlns:adec="http://schemas.microsoft.com/office/drawing/2017/decorative" xmlns="" val="1"/>
              </a:ext>
            </a:extLst>
          </p:cNvPr>
          <p:cNvSpPr/>
          <p:nvPr/>
        </p:nvSpPr>
        <p:spPr>
          <a:xfrm>
            <a:off x="3383071" y="0"/>
            <a:ext cx="3376958" cy="6858000"/>
          </a:xfrm>
          <a:custGeom>
            <a:avLst/>
            <a:gdLst>
              <a:gd name="connsiteX0" fmla="*/ 0 w 8808322"/>
              <a:gd name="connsiteY0" fmla="*/ 0 h 6858000"/>
              <a:gd name="connsiteX1" fmla="*/ 8808322 w 8808322"/>
              <a:gd name="connsiteY1" fmla="*/ 0 h 6858000"/>
              <a:gd name="connsiteX2" fmla="*/ 8808322 w 8808322"/>
              <a:gd name="connsiteY2" fmla="*/ 6858000 h 6858000"/>
              <a:gd name="connsiteX3" fmla="*/ 0 w 8808322"/>
              <a:gd name="connsiteY3" fmla="*/ 6858000 h 6858000"/>
              <a:gd name="connsiteX4" fmla="*/ 0 w 8808322"/>
              <a:gd name="connsiteY4" fmla="*/ 0 h 6858000"/>
              <a:gd name="connsiteX0" fmla="*/ 398 w 8808720"/>
              <a:gd name="connsiteY0" fmla="*/ 0 h 6858000"/>
              <a:gd name="connsiteX1" fmla="*/ 8808720 w 8808720"/>
              <a:gd name="connsiteY1" fmla="*/ 0 h 6858000"/>
              <a:gd name="connsiteX2" fmla="*/ 8808720 w 8808720"/>
              <a:gd name="connsiteY2" fmla="*/ 6858000 h 6858000"/>
              <a:gd name="connsiteX3" fmla="*/ 398 w 8808720"/>
              <a:gd name="connsiteY3" fmla="*/ 6858000 h 6858000"/>
              <a:gd name="connsiteX4" fmla="*/ 0 w 8808720"/>
              <a:gd name="connsiteY4" fmla="*/ 1417320 h 6858000"/>
              <a:gd name="connsiteX5" fmla="*/ 398 w 8808720"/>
              <a:gd name="connsiteY5"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101918 w 8910240"/>
              <a:gd name="connsiteY0" fmla="*/ 0 h 6858000"/>
              <a:gd name="connsiteX1" fmla="*/ 8910240 w 8910240"/>
              <a:gd name="connsiteY1" fmla="*/ 0 h 6858000"/>
              <a:gd name="connsiteX2" fmla="*/ 8910240 w 8910240"/>
              <a:gd name="connsiteY2" fmla="*/ 6858000 h 6858000"/>
              <a:gd name="connsiteX3" fmla="*/ 101918 w 8910240"/>
              <a:gd name="connsiteY3" fmla="*/ 6858000 h 6858000"/>
              <a:gd name="connsiteX4" fmla="*/ 101520 w 8910240"/>
              <a:gd name="connsiteY4" fmla="*/ 1417320 h 6858000"/>
              <a:gd name="connsiteX5" fmla="*/ 1549320 w 8910240"/>
              <a:gd name="connsiteY5" fmla="*/ 1417320 h 6858000"/>
              <a:gd name="connsiteX6" fmla="*/ 1541700 w 8910240"/>
              <a:gd name="connsiteY6" fmla="*/ 822960 h 6858000"/>
              <a:gd name="connsiteX7" fmla="*/ 109140 w 8910240"/>
              <a:gd name="connsiteY7" fmla="*/ 822960 h 6858000"/>
              <a:gd name="connsiteX8" fmla="*/ 101918 w 8910240"/>
              <a:gd name="connsiteY8" fmla="*/ 0 h 6858000"/>
              <a:gd name="connsiteX0" fmla="*/ 607 w 8808929"/>
              <a:gd name="connsiteY0" fmla="*/ 0 h 6858000"/>
              <a:gd name="connsiteX1" fmla="*/ 8808929 w 8808929"/>
              <a:gd name="connsiteY1" fmla="*/ 0 h 6858000"/>
              <a:gd name="connsiteX2" fmla="*/ 8808929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8808929"/>
              <a:gd name="connsiteY0" fmla="*/ 0 h 6858000"/>
              <a:gd name="connsiteX1" fmla="*/ 8808929 w 8808929"/>
              <a:gd name="connsiteY1" fmla="*/ 0 h 6858000"/>
              <a:gd name="connsiteX2" fmla="*/ 3366072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3376958"/>
              <a:gd name="connsiteY0" fmla="*/ 0 h 6858000"/>
              <a:gd name="connsiteX1" fmla="*/ 3376958 w 3376958"/>
              <a:gd name="connsiteY1" fmla="*/ 0 h 6858000"/>
              <a:gd name="connsiteX2" fmla="*/ 3366072 w 3376958"/>
              <a:gd name="connsiteY2" fmla="*/ 6858000 h 6858000"/>
              <a:gd name="connsiteX3" fmla="*/ 607 w 3376958"/>
              <a:gd name="connsiteY3" fmla="*/ 6858000 h 6858000"/>
              <a:gd name="connsiteX4" fmla="*/ 209 w 3376958"/>
              <a:gd name="connsiteY4" fmla="*/ 1417320 h 6858000"/>
              <a:gd name="connsiteX5" fmla="*/ 1448009 w 3376958"/>
              <a:gd name="connsiteY5" fmla="*/ 1417320 h 6858000"/>
              <a:gd name="connsiteX6" fmla="*/ 1440389 w 3376958"/>
              <a:gd name="connsiteY6" fmla="*/ 822960 h 6858000"/>
              <a:gd name="connsiteX7" fmla="*/ 7829 w 3376958"/>
              <a:gd name="connsiteY7" fmla="*/ 822960 h 6858000"/>
              <a:gd name="connsiteX8" fmla="*/ 607 w 3376958"/>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6958" h="6858000">
                <a:moveTo>
                  <a:pt x="607" y="0"/>
                </a:moveTo>
                <a:lnTo>
                  <a:pt x="3376958" y="0"/>
                </a:lnTo>
                <a:cubicBezTo>
                  <a:pt x="3373329" y="2286000"/>
                  <a:pt x="3369701" y="4572000"/>
                  <a:pt x="3366072" y="6858000"/>
                </a:cubicBezTo>
                <a:lnTo>
                  <a:pt x="607" y="6858000"/>
                </a:lnTo>
                <a:cubicBezTo>
                  <a:pt x="474" y="5044440"/>
                  <a:pt x="342" y="3230880"/>
                  <a:pt x="209" y="1417320"/>
                </a:cubicBezTo>
                <a:cubicBezTo>
                  <a:pt x="-1127" y="1400810"/>
                  <a:pt x="1470803" y="1409700"/>
                  <a:pt x="1448009" y="1417320"/>
                </a:cubicBezTo>
                <a:cubicBezTo>
                  <a:pt x="1444199" y="1253490"/>
                  <a:pt x="1453023" y="1028700"/>
                  <a:pt x="1440389" y="822960"/>
                </a:cubicBezTo>
                <a:lnTo>
                  <a:pt x="7829" y="822960"/>
                </a:lnTo>
                <a:cubicBezTo>
                  <a:pt x="4085" y="533400"/>
                  <a:pt x="-1933" y="316230"/>
                  <a:pt x="607" y="0"/>
                </a:cubicBezTo>
                <a:close/>
              </a:path>
            </a:pathLst>
          </a:cu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Content Placeholder 7">
            <a:extLst>
              <a:ext uri="{FF2B5EF4-FFF2-40B4-BE49-F238E27FC236}">
                <a16:creationId xmlns:a16="http://schemas.microsoft.com/office/drawing/2014/main" id="{68E350A7-3DCB-41DB-BD7E-8E01A81BE87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2224" r="22224"/>
          <a:stretch>
            <a:fillRect/>
          </a:stretch>
        </p:blipFill>
        <p:spPr/>
      </p:pic>
      <p:sp>
        <p:nvSpPr>
          <p:cNvPr id="9" name="TextBox 8"/>
          <p:cNvSpPr txBox="1"/>
          <p:nvPr/>
        </p:nvSpPr>
        <p:spPr>
          <a:xfrm>
            <a:off x="3114700" y="6093229"/>
            <a:ext cx="39137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latin typeface="Times New Roman" panose="02020603050405020304" pitchFamily="18" charset="0"/>
                <a:cs typeface="Times New Roman" panose="02020603050405020304" pitchFamily="18" charset="0"/>
              </a:rPr>
              <a:t>Winter Heavy Use Feeding Area (561A)</a:t>
            </a:r>
          </a:p>
          <a:p>
            <a:r>
              <a:rPr lang="en-US" dirty="0" smtClean="0">
                <a:latin typeface="Times New Roman" panose="02020603050405020304" pitchFamily="18" charset="0"/>
                <a:cs typeface="Times New Roman" panose="02020603050405020304" pitchFamily="18" charset="0"/>
              </a:rPr>
              <a:t>Simpson County, KY</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115694" y="0"/>
            <a:ext cx="4879571" cy="6863417"/>
          </a:xfrm>
          <a:prstGeom prst="rect">
            <a:avLst/>
          </a:prstGeom>
          <a:solidFill>
            <a:srgbClr val="FFFF99"/>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latin typeface="Times New Roman" panose="02020603050405020304" pitchFamily="18" charset="0"/>
                <a:cs typeface="Times New Roman" panose="02020603050405020304" pitchFamily="18" charset="0"/>
              </a:rPr>
              <a:t>A typical farming operation’s nutrient management plan should contain</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farm map that shows the field boundaries and some sort of </a:t>
            </a:r>
            <a:r>
              <a:rPr lang="en-US" sz="2000" dirty="0" smtClean="0">
                <a:latin typeface="Times New Roman" panose="02020603050405020304" pitchFamily="18" charset="0"/>
                <a:cs typeface="Times New Roman" panose="02020603050405020304" pitchFamily="18" charset="0"/>
              </a:rPr>
              <a:t>naming/numbering system for proper field identification.</a:t>
            </a:r>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Soil </a:t>
            </a:r>
            <a:r>
              <a:rPr lang="en-US" sz="2000" dirty="0">
                <a:latin typeface="Times New Roman" panose="02020603050405020304" pitchFamily="18" charset="0"/>
                <a:cs typeface="Times New Roman" panose="02020603050405020304" pitchFamily="18" charset="0"/>
              </a:rPr>
              <a:t>test results for each field.</a:t>
            </a:r>
          </a:p>
          <a:p>
            <a:pPr marL="285750"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Nutrient </a:t>
            </a:r>
            <a:r>
              <a:rPr lang="en-US" sz="2000" dirty="0">
                <a:latin typeface="Times New Roman" panose="02020603050405020304" pitchFamily="18" charset="0"/>
                <a:cs typeface="Times New Roman" panose="02020603050405020304" pitchFamily="18" charset="0"/>
              </a:rPr>
              <a:t>sample results for each type of livestock manure being </a:t>
            </a:r>
            <a:r>
              <a:rPr lang="en-US" sz="2000" dirty="0" smtClean="0">
                <a:latin typeface="Times New Roman" panose="02020603050405020304" pitchFamily="18" charset="0"/>
                <a:cs typeface="Times New Roman" panose="02020603050405020304" pitchFamily="18" charset="0"/>
              </a:rPr>
              <a:t>land applied</a:t>
            </a:r>
            <a:r>
              <a:rPr lang="en-US" sz="20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Calculations </a:t>
            </a:r>
            <a:r>
              <a:rPr lang="en-US" sz="2000" dirty="0">
                <a:latin typeface="Times New Roman" panose="02020603050405020304" pitchFamily="18" charset="0"/>
                <a:cs typeface="Times New Roman" panose="02020603050405020304" pitchFamily="18" charset="0"/>
              </a:rPr>
              <a:t>that show the amount of manure that should be applied </a:t>
            </a:r>
            <a:r>
              <a:rPr lang="en-US" sz="2000" dirty="0" smtClean="0">
                <a:latin typeface="Times New Roman" panose="02020603050405020304" pitchFamily="18" charset="0"/>
                <a:cs typeface="Times New Roman" panose="02020603050405020304" pitchFamily="18" charset="0"/>
              </a:rPr>
              <a:t>to each </a:t>
            </a:r>
            <a:r>
              <a:rPr lang="en-US" sz="2000" dirty="0">
                <a:latin typeface="Times New Roman" panose="02020603050405020304" pitchFamily="18" charset="0"/>
                <a:cs typeface="Times New Roman" panose="02020603050405020304" pitchFamily="18" charset="0"/>
              </a:rPr>
              <a:t>field.</a:t>
            </a:r>
          </a:p>
          <a:p>
            <a:pPr marL="285750"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written description of how to manage your on-farm nutrients in relation </a:t>
            </a:r>
            <a:r>
              <a:rPr lang="en-US" sz="2000" dirty="0" smtClean="0">
                <a:latin typeface="Times New Roman" panose="02020603050405020304" pitchFamily="18" charset="0"/>
                <a:cs typeface="Times New Roman" panose="02020603050405020304" pitchFamily="18" charset="0"/>
              </a:rPr>
              <a:t>to cropping cycles.</a:t>
            </a:r>
          </a:p>
          <a:p>
            <a:pPr marL="285750"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Nutrient </a:t>
            </a:r>
            <a:r>
              <a:rPr lang="en-US" sz="2000" dirty="0">
                <a:latin typeface="Times New Roman" panose="02020603050405020304" pitchFamily="18" charset="0"/>
                <a:cs typeface="Times New Roman" panose="02020603050405020304" pitchFamily="18" charset="0"/>
              </a:rPr>
              <a:t>Management Plans may also contain recommendations </a:t>
            </a:r>
            <a:r>
              <a:rPr lang="en-US" sz="2000" dirty="0" smtClean="0">
                <a:latin typeface="Times New Roman" panose="02020603050405020304" pitchFamily="18" charset="0"/>
                <a:cs typeface="Times New Roman" panose="02020603050405020304" pitchFamily="18" charset="0"/>
              </a:rPr>
              <a:t>for additional </a:t>
            </a:r>
            <a:r>
              <a:rPr lang="en-US" sz="2000" dirty="0">
                <a:latin typeface="Times New Roman" panose="02020603050405020304" pitchFamily="18" charset="0"/>
                <a:cs typeface="Times New Roman" panose="02020603050405020304" pitchFamily="18" charset="0"/>
              </a:rPr>
              <a:t>farm facilities such as covered manure stack pads or barn </a:t>
            </a:r>
            <a:r>
              <a:rPr lang="en-US" sz="2000" dirty="0" smtClean="0">
                <a:latin typeface="Times New Roman" panose="02020603050405020304" pitchFamily="18" charset="0"/>
                <a:cs typeface="Times New Roman" panose="02020603050405020304" pitchFamily="18" charset="0"/>
              </a:rPr>
              <a:t>yard guttering </a:t>
            </a:r>
            <a:r>
              <a:rPr lang="en-US" sz="2000" dirty="0">
                <a:latin typeface="Times New Roman" panose="02020603050405020304" pitchFamily="18" charset="0"/>
                <a:cs typeface="Times New Roman" panose="02020603050405020304" pitchFamily="18" charset="0"/>
              </a:rPr>
              <a:t>to reduce </a:t>
            </a:r>
            <a:r>
              <a:rPr lang="en-US" sz="2000" dirty="0" smtClean="0">
                <a:latin typeface="Times New Roman" panose="02020603050405020304" pitchFamily="18" charset="0"/>
                <a:cs typeface="Times New Roman" panose="02020603050405020304" pitchFamily="18" charset="0"/>
              </a:rPr>
              <a:t>storm water </a:t>
            </a:r>
            <a:r>
              <a:rPr lang="en-US" sz="2000" dirty="0">
                <a:latin typeface="Times New Roman" panose="02020603050405020304" pitchFamily="18" charset="0"/>
                <a:cs typeface="Times New Roman" panose="02020603050405020304" pitchFamily="18" charset="0"/>
              </a:rPr>
              <a:t>into livestock feeding areas and lagoons.</a:t>
            </a:r>
          </a:p>
        </p:txBody>
      </p:sp>
      <p:cxnSp>
        <p:nvCxnSpPr>
          <p:cNvPr id="12" name="Straight Connector 11"/>
          <p:cNvCxnSpPr/>
          <p:nvPr/>
        </p:nvCxnSpPr>
        <p:spPr>
          <a:xfrm flipV="1">
            <a:off x="7273635" y="806335"/>
            <a:ext cx="4563688" cy="1662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75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C1665E5B-C385-4138-B8D0-05F6E4196AA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997" r="24997"/>
          <a:stretch>
            <a:fillRect/>
          </a:stretch>
        </p:blipFill>
        <p:spPr>
          <a:xfrm>
            <a:off x="6633557" y="241069"/>
            <a:ext cx="5383875" cy="6357391"/>
          </a:xfrm>
          <a:prstGeom prst="rect">
            <a:avLst/>
          </a:prstGeom>
        </p:spPr>
      </p:pic>
      <p:pic>
        <p:nvPicPr>
          <p:cNvPr id="12" name="Picture 11"/>
          <p:cNvPicPr>
            <a:picLocks noChangeAspect="1"/>
          </p:cNvPicPr>
          <p:nvPr/>
        </p:nvPicPr>
        <p:blipFill>
          <a:blip r:embed="rId3"/>
          <a:stretch>
            <a:fillRect/>
          </a:stretch>
        </p:blipFill>
        <p:spPr>
          <a:xfrm>
            <a:off x="982134" y="1094105"/>
            <a:ext cx="4571999" cy="5504356"/>
          </a:xfrm>
          <a:prstGeom prst="rect">
            <a:avLst/>
          </a:prstGeom>
        </p:spPr>
      </p:pic>
      <p:sp>
        <p:nvSpPr>
          <p:cNvPr id="15" name="TextBox 14"/>
          <p:cNvSpPr txBox="1"/>
          <p:nvPr/>
        </p:nvSpPr>
        <p:spPr>
          <a:xfrm>
            <a:off x="61117" y="401936"/>
            <a:ext cx="657244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400" dirty="0" smtClean="0">
                <a:latin typeface="Times New Roman" panose="02020603050405020304" pitchFamily="18" charset="0"/>
                <a:cs typeface="Times New Roman" panose="02020603050405020304" pitchFamily="18" charset="0"/>
              </a:rPr>
              <a:t>Standard Field Checklist for KYNMP Development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459" b="15459"/>
          <a:stretch>
            <a:fillRect/>
          </a:stretch>
        </p:blipFill>
        <p:spPr/>
      </p:pic>
      <p:sp>
        <p:nvSpPr>
          <p:cNvPr id="56" name="Rectangle 55">
            <a:extLst>
              <a:ext uri="{FF2B5EF4-FFF2-40B4-BE49-F238E27FC236}">
                <a16:creationId xmlns:a16="http://schemas.microsoft.com/office/drawing/2014/main" id="{B1A47241-52E5-4D60-BFBB-CDEA5AE2B29A}"/>
              </a:ext>
              <a:ext uri="{C183D7F6-B498-43B3-948B-1728B52AA6E4}">
                <adec:decorative xmlns:adec="http://schemas.microsoft.com/office/drawing/2017/decorative" xmlns="" val="1"/>
              </a:ext>
            </a:extLst>
          </p:cNvPr>
          <p:cNvSpPr/>
          <p:nvPr/>
        </p:nvSpPr>
        <p:spPr>
          <a:xfrm>
            <a:off x="58189" y="350578"/>
            <a:ext cx="5569527" cy="1712423"/>
          </a:xfrm>
          <a:prstGeom prst="rect">
            <a:avLst/>
          </a:prstGeom>
          <a:solidFill>
            <a:schemeClr val="accent2">
              <a:alpha val="92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A typical Kentucky winter feed area</a:t>
            </a:r>
            <a:endParaRPr lang="en-US" sz="2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29100" y="4330929"/>
            <a:ext cx="5237019" cy="2308324"/>
          </a:xfrm>
          <a:prstGeom prst="rect">
            <a:avLst/>
          </a:prstGeom>
          <a:solidFill>
            <a:srgbClr val="CCFFCC"/>
          </a:solidFill>
          <a:ln w="12700">
            <a:solidFill>
              <a:schemeClr val="accent1">
                <a:lumMod val="50000"/>
              </a:schemeClr>
            </a:solidFill>
          </a:ln>
        </p:spPr>
        <p:txBody>
          <a:bodyPr wrap="square" rtlCol="0">
            <a:spAutoFit/>
          </a:bodyPr>
          <a:lstStyle/>
          <a:p>
            <a:pPr marL="285750" indent="-285750">
              <a:buFont typeface="Wingdings" panose="05000000000000000000" pitchFamily="2" charset="2"/>
              <a:buChar char="Ø"/>
            </a:pPr>
            <a:r>
              <a:rPr lang="en-US" b="1" dirty="0" smtClean="0"/>
              <a:t>R</a:t>
            </a:r>
            <a:r>
              <a:rPr lang="en-US" dirty="0" smtClean="0"/>
              <a:t>ight Amount (Rate)</a:t>
            </a:r>
            <a:endParaRPr lang="en-US" dirty="0"/>
          </a:p>
          <a:p>
            <a:pPr marL="285750" indent="-285750">
              <a:buFont typeface="Wingdings" panose="05000000000000000000" pitchFamily="2" charset="2"/>
              <a:buChar char="Ø"/>
            </a:pPr>
            <a:r>
              <a:rPr lang="en-US" b="1" dirty="0" smtClean="0"/>
              <a:t>R</a:t>
            </a:r>
            <a:r>
              <a:rPr lang="en-US" dirty="0" smtClean="0"/>
              <a:t>ight </a:t>
            </a:r>
            <a:r>
              <a:rPr lang="en-US" dirty="0"/>
              <a:t>Source</a:t>
            </a:r>
          </a:p>
          <a:p>
            <a:pPr marL="285750" indent="-285750">
              <a:buFont typeface="Wingdings" panose="05000000000000000000" pitchFamily="2" charset="2"/>
              <a:buChar char="Ø"/>
            </a:pPr>
            <a:r>
              <a:rPr lang="en-US" b="1" dirty="0" smtClean="0"/>
              <a:t>R</a:t>
            </a:r>
            <a:r>
              <a:rPr lang="en-US" dirty="0" smtClean="0"/>
              <a:t>ight </a:t>
            </a:r>
            <a:r>
              <a:rPr lang="en-US" dirty="0"/>
              <a:t>Placement (application method)</a:t>
            </a:r>
          </a:p>
          <a:p>
            <a:pPr marL="285750" indent="-285750">
              <a:buFont typeface="Wingdings" panose="05000000000000000000" pitchFamily="2" charset="2"/>
              <a:buChar char="Ø"/>
            </a:pPr>
            <a:r>
              <a:rPr lang="en-US" b="1" dirty="0" smtClean="0"/>
              <a:t>R</a:t>
            </a:r>
            <a:r>
              <a:rPr lang="en-US" dirty="0" smtClean="0"/>
              <a:t>ight </a:t>
            </a:r>
            <a:r>
              <a:rPr lang="en-US" dirty="0"/>
              <a:t>Timing of commercial fertilizers, manure, soil amendments, </a:t>
            </a:r>
            <a:r>
              <a:rPr lang="en-US" dirty="0" smtClean="0"/>
              <a:t>and organic </a:t>
            </a:r>
            <a:r>
              <a:rPr lang="en-US" dirty="0"/>
              <a:t>by-products to agricultural landscapes as a source of </a:t>
            </a:r>
            <a:r>
              <a:rPr lang="en-US" dirty="0" smtClean="0"/>
              <a:t>plant nutrients </a:t>
            </a:r>
            <a:r>
              <a:rPr lang="en-US" dirty="0"/>
              <a:t>while protection local air, soil, and water quality.</a:t>
            </a:r>
            <a:endParaRPr lang="en-US" dirty="0">
              <a:latin typeface="Times New Roman" panose="02020603050405020304" pitchFamily="18" charset="0"/>
              <a:cs typeface="Times New Roman" panose="02020603050405020304" pitchFamily="18" charset="0"/>
            </a:endParaRPr>
          </a:p>
        </p:txBody>
      </p:sp>
      <p:sp>
        <p:nvSpPr>
          <p:cNvPr id="20" name="Title 2">
            <a:extLst>
              <a:ext uri="{FF2B5EF4-FFF2-40B4-BE49-F238E27FC236}">
                <a16:creationId xmlns:a16="http://schemas.microsoft.com/office/drawing/2014/main" id="{65A25FA4-A288-4460-BF12-637E077953CB}"/>
              </a:ext>
            </a:extLst>
          </p:cNvPr>
          <p:cNvSpPr>
            <a:spLocks noGrp="1"/>
          </p:cNvSpPr>
          <p:nvPr>
            <p:ph type="title"/>
          </p:nvPr>
        </p:nvSpPr>
        <p:spPr>
          <a:xfrm>
            <a:off x="3638308" y="2975955"/>
            <a:ext cx="2828994" cy="1534383"/>
          </a:xfrm>
          <a:solidFill>
            <a:srgbClr val="FFFF99"/>
          </a:solidFill>
          <a:ln w="28575">
            <a:solidFill>
              <a:schemeClr val="accent1">
                <a:lumMod val="50000"/>
              </a:schemeClr>
            </a:solidFill>
          </a:ln>
        </p:spPr>
        <p:txBody>
          <a:bodyPr/>
          <a:lstStyle/>
          <a:p>
            <a:pPr algn="ctr"/>
            <a:r>
              <a:rPr lang="en-US" dirty="0" smtClean="0">
                <a:latin typeface="Times New Roman" panose="02020603050405020304" pitchFamily="18" charset="0"/>
                <a:cs typeface="Times New Roman" panose="02020603050405020304" pitchFamily="18" charset="0"/>
              </a:rPr>
              <a:t>The four (4) </a:t>
            </a:r>
            <a:r>
              <a:rPr lang="en-US" b="1" dirty="0" smtClean="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’s of Nutrient management</a:t>
            </a:r>
            <a:endParaRPr lang="en-US" dirty="0">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F9CC36A-461E-461D-B8A7-0DEFC73F5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9399" y="2975955"/>
            <a:ext cx="4380614" cy="2464095"/>
          </a:xfrm>
          <a:prstGeom prst="rect">
            <a:avLst/>
          </a:prstGeom>
        </p:spPr>
      </p:pic>
      <p:sp>
        <p:nvSpPr>
          <p:cNvPr id="13" name="TextBox 12"/>
          <p:cNvSpPr txBox="1"/>
          <p:nvPr/>
        </p:nvSpPr>
        <p:spPr>
          <a:xfrm>
            <a:off x="8441268" y="5260817"/>
            <a:ext cx="3263052"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latin typeface="Times New Roman" panose="02020603050405020304" pitchFamily="18" charset="0"/>
                <a:cs typeface="Times New Roman" panose="02020603050405020304" pitchFamily="18" charset="0"/>
              </a:rPr>
              <a:t>A better option to control erosion and manure. SCS Practice Code 561G – Fence Line Feeder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6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Pitch Deck_TM16411175_Win32_JC_SL_v3" id="{8B4DAF89-59FE-4064-AB7A-372A9529B50F}" vid="{3DF83A45-BE94-4B01-94A1-C38A7DA6C9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ind_x0020_of_x0020_Document xmlns="798c8bb2-0256-46e8-80b3-5db95a6b9f05">Forms</Kind_x0020_of_x0020_Documen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F6670F4A64B548A75773CCEC2E9FAA" ma:contentTypeVersion="3" ma:contentTypeDescription="Create a new document." ma:contentTypeScope="" ma:versionID="9ae38064d22cc8f54bf649b11dc01b8f">
  <xsd:schema xmlns:xsd="http://www.w3.org/2001/XMLSchema" xmlns:xs="http://www.w3.org/2001/XMLSchema" xmlns:p="http://schemas.microsoft.com/office/2006/metadata/properties" xmlns:ns2="798c8bb2-0256-46e8-80b3-5db95a6b9f05" xmlns:ns3="e309d946-9fb8-48a3-ae4d-f86d881f4691" targetNamespace="http://schemas.microsoft.com/office/2006/metadata/properties" ma:root="true" ma:fieldsID="c9737b01dd9726544ea0fc7e52b96aeb" ns2:_="" ns3:_="">
    <xsd:import namespace="798c8bb2-0256-46e8-80b3-5db95a6b9f05"/>
    <xsd:import namespace="e309d946-9fb8-48a3-ae4d-f86d881f4691"/>
    <xsd:element name="properties">
      <xsd:complexType>
        <xsd:sequence>
          <xsd:element name="documentManagement">
            <xsd:complexType>
              <xsd:all>
                <xsd:element ref="ns2:Kind_x0020_of_x0020_Document"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8c8bb2-0256-46e8-80b3-5db95a6b9f05" elementFormDefault="qualified">
    <xsd:import namespace="http://schemas.microsoft.com/office/2006/documentManagement/types"/>
    <xsd:import namespace="http://schemas.microsoft.com/office/infopath/2007/PartnerControls"/>
    <xsd:element name="Kind_x0020_of_x0020_Document" ma:index="8" nillable="true" ma:displayName="Document Type" ma:default="Forms" ma:format="Dropdown" ma:internalName="Kind_x0020_of_x0020_Document">
      <xsd:simpleType>
        <xsd:restriction base="dms:Choice">
          <xsd:enumeration value="Manual"/>
          <xsd:enumeration value="Tutorials"/>
          <xsd:enumeration value="Forms"/>
        </xsd:restriction>
      </xsd:simpleType>
    </xsd:element>
  </xsd:schema>
  <xsd:schema xmlns:xsd="http://www.w3.org/2001/XMLSchema" xmlns:xs="http://www.w3.org/2001/XMLSchema" xmlns:dms="http://schemas.microsoft.com/office/2006/documentManagement/types" xmlns:pc="http://schemas.microsoft.com/office/infopath/2007/PartnerControls" targetNamespace="e309d946-9fb8-48a3-ae4d-f86d881f469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B15C2-B622-4464-872A-FFB13E3A35CE}">
  <ds:schemaRefs>
    <ds:schemaRef ds:uri="http://schemas.microsoft.com/sharepoint/v3/contenttype/forms"/>
  </ds:schemaRefs>
</ds:datastoreItem>
</file>

<file path=customXml/itemProps2.xml><?xml version="1.0" encoding="utf-8"?>
<ds:datastoreItem xmlns:ds="http://schemas.openxmlformats.org/officeDocument/2006/customXml" ds:itemID="{0E439292-23DE-4FBC-B000-AFED89AC64F3}">
  <ds:schemaRef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98D355F5-09AD-4CE1-88DB-4002CADACCAA}"/>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Verdant pitch deck</Template>
  <TotalTime>207</TotalTime>
  <Words>1171</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Tenorite </vt:lpstr>
      <vt:lpstr>Tenorite Bold</vt:lpstr>
      <vt:lpstr>Times New Roman</vt:lpstr>
      <vt:lpstr>Wingdings</vt:lpstr>
      <vt:lpstr>Office Theme</vt:lpstr>
      <vt:lpstr>Kentucky Nutrient Management Plan</vt:lpstr>
      <vt:lpstr>WHO Needs one?</vt:lpstr>
      <vt:lpstr>What is a Nutrient Management Plan?</vt:lpstr>
      <vt:lpstr>Who can create a Kynmp?</vt:lpstr>
      <vt:lpstr>PowerPoint Presentation</vt:lpstr>
      <vt:lpstr>What do I need to get started on a plan?</vt:lpstr>
      <vt:lpstr>PowerPoint Presentation</vt:lpstr>
      <vt:lpstr>PowerPoint Presentation</vt:lpstr>
      <vt:lpstr>The four (4) R’s of Nutrient management</vt:lpstr>
      <vt:lpstr>PowerPoint Presentation</vt:lpstr>
      <vt:lpstr>Best resource for kyNMp planning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Nelson</dc:creator>
  <cp:lastModifiedBy>Nelson, Jay (EEC)</cp:lastModifiedBy>
  <cp:revision>27</cp:revision>
  <dcterms:created xsi:type="dcterms:W3CDTF">2021-09-09T00:51:31Z</dcterms:created>
  <dcterms:modified xsi:type="dcterms:W3CDTF">2021-10-12T13:09:32Z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0x0101001DF6670F4A64B548A75773CCEC2E9FAA</vt:lpwstr>
  </property>
</Properties>
</file>